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64" r:id="rId3"/>
    <p:sldId id="263" r:id="rId4"/>
    <p:sldId id="258" r:id="rId5"/>
    <p:sldId id="259" r:id="rId6"/>
    <p:sldId id="260" r:id="rId7"/>
    <p:sldId id="265" r:id="rId8"/>
    <p:sldId id="266" r:id="rId9"/>
    <p:sldId id="268" r:id="rId10"/>
    <p:sldId id="267" r:id="rId11"/>
    <p:sldId id="269" r:id="rId12"/>
    <p:sldId id="270" r:id="rId13"/>
    <p:sldId id="278" r:id="rId14"/>
    <p:sldId id="279" r:id="rId15"/>
    <p:sldId id="271" r:id="rId16"/>
    <p:sldId id="281" r:id="rId17"/>
    <p:sldId id="272" r:id="rId18"/>
    <p:sldId id="273" r:id="rId19"/>
    <p:sldId id="274" r:id="rId20"/>
    <p:sldId id="275" r:id="rId21"/>
    <p:sldId id="276" r:id="rId22"/>
    <p:sldId id="277" r:id="rId23"/>
    <p:sldId id="28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9F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6475C2-3836-4F65-AB8A-48AE9CB7E6F8}" v="7" dt="2023-05-02T01:16:32.816"/>
    <p1510:client id="{3D624CC2-761B-48BA-A8CB-3D838B33CB53}" v="2" dt="2023-05-02T01:08:10.015"/>
    <p1510:client id="{4A91BF07-362F-49D8-8B75-BB87E9E62061}" v="515" dt="2023-05-02T22:46:35.857"/>
    <p1510:client id="{5D960110-BD95-49CC-A76C-D02441EEDAFB}" v="573" dt="2023-05-02T02:11:56.739"/>
    <p1510:client id="{CB2EDFA5-D4A3-F442-B994-942903822F98}" v="4089" dt="2023-05-02T23:02:47.372"/>
    <p1510:client id="{E9BF0F8F-6FBD-4F8B-A18B-1959023BCA77}" v="1" dt="2023-08-22T04:36:10.725"/>
    <p1510:client id="{F78EC174-741F-4E48-9717-AB27A4B79E44}" v="453" dt="2023-05-02T21:43:53.4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68"/>
  </p:normalViewPr>
  <p:slideViewPr>
    <p:cSldViewPr snapToGrid="0">
      <p:cViewPr varScale="1">
        <p:scale>
          <a:sx n="119" d="100"/>
          <a:sy n="119" d="100"/>
        </p:scale>
        <p:origin x="5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ksh Mehta" userId="a660dd25c2ae883a" providerId="Windows Live" clId="Web-{5D960110-BD95-49CC-A76C-D02441EEDAFB}"/>
    <pc:docChg chg="modSld">
      <pc:chgData name="Daksh Mehta" userId="a660dd25c2ae883a" providerId="Windows Live" clId="Web-{5D960110-BD95-49CC-A76C-D02441EEDAFB}" dt="2023-05-02T02:11:56.739" v="540"/>
      <pc:docMkLst>
        <pc:docMk/>
      </pc:docMkLst>
      <pc:sldChg chg="addSp delSp modSp">
        <pc:chgData name="Daksh Mehta" userId="a660dd25c2ae883a" providerId="Windows Live" clId="Web-{5D960110-BD95-49CC-A76C-D02441EEDAFB}" dt="2023-05-02T02:11:56.739" v="540"/>
        <pc:sldMkLst>
          <pc:docMk/>
          <pc:sldMk cId="3821253025" sldId="267"/>
        </pc:sldMkLst>
        <pc:spChg chg="mod">
          <ac:chgData name="Daksh Mehta" userId="a660dd25c2ae883a" providerId="Windows Live" clId="Web-{5D960110-BD95-49CC-A76C-D02441EEDAFB}" dt="2023-05-02T02:06:40.446" v="6" actId="20577"/>
          <ac:spMkLst>
            <pc:docMk/>
            <pc:sldMk cId="3821253025" sldId="267"/>
            <ac:spMk id="2" creationId="{A8ECC8AA-A532-75A5-E948-FC8E3299D37D}"/>
          </ac:spMkLst>
        </pc:spChg>
        <pc:spChg chg="del">
          <ac:chgData name="Daksh Mehta" userId="a660dd25c2ae883a" providerId="Windows Live" clId="Web-{5D960110-BD95-49CC-A76C-D02441EEDAFB}" dt="2023-05-02T02:06:53.337" v="7"/>
          <ac:spMkLst>
            <pc:docMk/>
            <pc:sldMk cId="3821253025" sldId="267"/>
            <ac:spMk id="3" creationId="{CBE155FF-B5AB-714C-0C64-EEB9335563AF}"/>
          </ac:spMkLst>
        </pc:spChg>
        <pc:graphicFrameChg chg="add mod ord modGraphic">
          <ac:chgData name="Daksh Mehta" userId="a660dd25c2ae883a" providerId="Windows Live" clId="Web-{5D960110-BD95-49CC-A76C-D02441EEDAFB}" dt="2023-05-02T02:11:56.739" v="540"/>
          <ac:graphicFrameMkLst>
            <pc:docMk/>
            <pc:sldMk cId="3821253025" sldId="267"/>
            <ac:graphicFrameMk id="4" creationId="{B89D3614-9DBB-C0CC-61F7-998F2044A813}"/>
          </ac:graphicFrameMkLst>
        </pc:graphicFrameChg>
      </pc:sldChg>
    </pc:docChg>
  </pc:docChgLst>
  <pc:docChgLst>
    <pc:chgData name="yash bhutoria" userId="16fa809bddf89e04" providerId="Windows Live" clId="Web-{62052D2E-BACB-4733-83A9-687674C23161}"/>
    <pc:docChg chg="modSld">
      <pc:chgData name="yash bhutoria" userId="16fa809bddf89e04" providerId="Windows Live" clId="Web-{62052D2E-BACB-4733-83A9-687674C23161}" dt="2023-05-01T03:50:41.521" v="6" actId="14100"/>
      <pc:docMkLst>
        <pc:docMk/>
      </pc:docMkLst>
      <pc:sldChg chg="modSp">
        <pc:chgData name="yash bhutoria" userId="16fa809bddf89e04" providerId="Windows Live" clId="Web-{62052D2E-BACB-4733-83A9-687674C23161}" dt="2023-05-01T03:50:41.521" v="6" actId="14100"/>
        <pc:sldMkLst>
          <pc:docMk/>
          <pc:sldMk cId="3824541104" sldId="257"/>
        </pc:sldMkLst>
        <pc:spChg chg="mod">
          <ac:chgData name="yash bhutoria" userId="16fa809bddf89e04" providerId="Windows Live" clId="Web-{62052D2E-BACB-4733-83A9-687674C23161}" dt="2023-05-01T03:50:35.865" v="4" actId="1076"/>
          <ac:spMkLst>
            <pc:docMk/>
            <pc:sldMk cId="3824541104" sldId="257"/>
            <ac:spMk id="6" creationId="{9C97E251-E394-92A4-5340-FD68D17DB9C3}"/>
          </ac:spMkLst>
        </pc:spChg>
        <pc:picChg chg="mod">
          <ac:chgData name="yash bhutoria" userId="16fa809bddf89e04" providerId="Windows Live" clId="Web-{62052D2E-BACB-4733-83A9-687674C23161}" dt="2023-05-01T03:50:41.521" v="6" actId="14100"/>
          <ac:picMkLst>
            <pc:docMk/>
            <pc:sldMk cId="3824541104" sldId="257"/>
            <ac:picMk id="5" creationId="{6786EC04-C7BD-876F-7A4B-B9AB705E84B0}"/>
          </ac:picMkLst>
        </pc:picChg>
      </pc:sldChg>
    </pc:docChg>
  </pc:docChgLst>
  <pc:docChgLst>
    <pc:chgData name="Daksh Mehta" userId="a660dd25c2ae883a" providerId="Windows Live" clId="Web-{3D624CC2-761B-48BA-A8CB-3D838B33CB53}"/>
    <pc:docChg chg="addSld delSld">
      <pc:chgData name="Daksh Mehta" userId="a660dd25c2ae883a" providerId="Windows Live" clId="Web-{3D624CC2-761B-48BA-A8CB-3D838B33CB53}" dt="2023-05-02T01:08:09.858" v="1"/>
      <pc:docMkLst>
        <pc:docMk/>
      </pc:docMkLst>
      <pc:sldChg chg="add del">
        <pc:chgData name="Daksh Mehta" userId="a660dd25c2ae883a" providerId="Windows Live" clId="Web-{3D624CC2-761B-48BA-A8CB-3D838B33CB53}" dt="2023-05-02T01:08:09.858" v="1"/>
        <pc:sldMkLst>
          <pc:docMk/>
          <pc:sldMk cId="3824541104" sldId="257"/>
        </pc:sldMkLst>
      </pc:sldChg>
    </pc:docChg>
  </pc:docChgLst>
  <pc:docChgLst>
    <pc:chgData name="Daksh Mehta" userId="a660dd25c2ae883a" providerId="LiveId" clId="{4A91BF07-362F-49D8-8B75-BB87E9E62061}"/>
    <pc:docChg chg="undo custSel modSld sldOrd">
      <pc:chgData name="Daksh Mehta" userId="a660dd25c2ae883a" providerId="LiveId" clId="{4A91BF07-362F-49D8-8B75-BB87E9E62061}" dt="2023-05-02T22:46:35.857" v="495" actId="207"/>
      <pc:docMkLst>
        <pc:docMk/>
      </pc:docMkLst>
      <pc:sldChg chg="modSp mod">
        <pc:chgData name="Daksh Mehta" userId="a660dd25c2ae883a" providerId="LiveId" clId="{4A91BF07-362F-49D8-8B75-BB87E9E62061}" dt="2023-05-02T22:44:56.981" v="467" actId="20577"/>
        <pc:sldMkLst>
          <pc:docMk/>
          <pc:sldMk cId="2444428570" sldId="260"/>
        </pc:sldMkLst>
        <pc:spChg chg="mod">
          <ac:chgData name="Daksh Mehta" userId="a660dd25c2ae883a" providerId="LiveId" clId="{4A91BF07-362F-49D8-8B75-BB87E9E62061}" dt="2023-05-02T22:44:56.981" v="467" actId="20577"/>
          <ac:spMkLst>
            <pc:docMk/>
            <pc:sldMk cId="2444428570" sldId="260"/>
            <ac:spMk id="2" creationId="{CED9630B-3C37-7AE4-36F0-9935E09B53D9}"/>
          </ac:spMkLst>
        </pc:spChg>
      </pc:sldChg>
      <pc:sldChg chg="modSp mod">
        <pc:chgData name="Daksh Mehta" userId="a660dd25c2ae883a" providerId="LiveId" clId="{4A91BF07-362F-49D8-8B75-BB87E9E62061}" dt="2023-05-02T22:44:47.375" v="466" actId="20577"/>
        <pc:sldMkLst>
          <pc:docMk/>
          <pc:sldMk cId="701185789" sldId="263"/>
        </pc:sldMkLst>
        <pc:spChg chg="mod">
          <ac:chgData name="Daksh Mehta" userId="a660dd25c2ae883a" providerId="LiveId" clId="{4A91BF07-362F-49D8-8B75-BB87E9E62061}" dt="2023-05-02T22:44:47.375" v="466" actId="20577"/>
          <ac:spMkLst>
            <pc:docMk/>
            <pc:sldMk cId="701185789" sldId="263"/>
            <ac:spMk id="2" creationId="{E0DEB192-EB90-5828-A0B5-65AB81848871}"/>
          </ac:spMkLst>
        </pc:spChg>
      </pc:sldChg>
      <pc:sldChg chg="modSp mod">
        <pc:chgData name="Daksh Mehta" userId="a660dd25c2ae883a" providerId="LiveId" clId="{4A91BF07-362F-49D8-8B75-BB87E9E62061}" dt="2023-05-02T22:45:00.510" v="468" actId="20577"/>
        <pc:sldMkLst>
          <pc:docMk/>
          <pc:sldMk cId="2605296618" sldId="265"/>
        </pc:sldMkLst>
        <pc:spChg chg="mod">
          <ac:chgData name="Daksh Mehta" userId="a660dd25c2ae883a" providerId="LiveId" clId="{4A91BF07-362F-49D8-8B75-BB87E9E62061}" dt="2023-05-02T22:45:00.510" v="468" actId="20577"/>
          <ac:spMkLst>
            <pc:docMk/>
            <pc:sldMk cId="2605296618" sldId="265"/>
            <ac:spMk id="2" creationId="{F32D622E-DFAF-F561-C40C-FEDD5E574808}"/>
          </ac:spMkLst>
        </pc:spChg>
      </pc:sldChg>
      <pc:sldChg chg="modSp mod">
        <pc:chgData name="Daksh Mehta" userId="a660dd25c2ae883a" providerId="LiveId" clId="{4A91BF07-362F-49D8-8B75-BB87E9E62061}" dt="2023-05-02T22:45:18.294" v="469" actId="20577"/>
        <pc:sldMkLst>
          <pc:docMk/>
          <pc:sldMk cId="3531578136" sldId="269"/>
        </pc:sldMkLst>
        <pc:spChg chg="mod">
          <ac:chgData name="Daksh Mehta" userId="a660dd25c2ae883a" providerId="LiveId" clId="{4A91BF07-362F-49D8-8B75-BB87E9E62061}" dt="2023-05-02T22:45:18.294" v="469" actId="20577"/>
          <ac:spMkLst>
            <pc:docMk/>
            <pc:sldMk cId="3531578136" sldId="269"/>
            <ac:spMk id="2" creationId="{3F4B931B-FC3D-075E-F5C6-430D7EAF1102}"/>
          </ac:spMkLst>
        </pc:spChg>
      </pc:sldChg>
      <pc:sldChg chg="modSp mod">
        <pc:chgData name="Daksh Mehta" userId="a660dd25c2ae883a" providerId="LiveId" clId="{4A91BF07-362F-49D8-8B75-BB87E9E62061}" dt="2023-05-02T22:45:22.030" v="470" actId="20577"/>
        <pc:sldMkLst>
          <pc:docMk/>
          <pc:sldMk cId="1634548851" sldId="270"/>
        </pc:sldMkLst>
        <pc:spChg chg="mod">
          <ac:chgData name="Daksh Mehta" userId="a660dd25c2ae883a" providerId="LiveId" clId="{4A91BF07-362F-49D8-8B75-BB87E9E62061}" dt="2023-05-02T22:45:22.030" v="470" actId="20577"/>
          <ac:spMkLst>
            <pc:docMk/>
            <pc:sldMk cId="1634548851" sldId="270"/>
            <ac:spMk id="2" creationId="{B49255A9-A090-3CE9-3691-492D43E8D71E}"/>
          </ac:spMkLst>
        </pc:spChg>
      </pc:sldChg>
      <pc:sldChg chg="addSp delSp modSp mod modAnim">
        <pc:chgData name="Daksh Mehta" userId="a660dd25c2ae883a" providerId="LiveId" clId="{4A91BF07-362F-49D8-8B75-BB87E9E62061}" dt="2023-05-02T07:09:10.024" v="305"/>
        <pc:sldMkLst>
          <pc:docMk/>
          <pc:sldMk cId="30836491" sldId="271"/>
        </pc:sldMkLst>
        <pc:spChg chg="del">
          <ac:chgData name="Daksh Mehta" userId="a660dd25c2ae883a" providerId="LiveId" clId="{4A91BF07-362F-49D8-8B75-BB87E9E62061}" dt="2023-05-02T07:08:05.743" v="281"/>
          <ac:spMkLst>
            <pc:docMk/>
            <pc:sldMk cId="30836491" sldId="271"/>
            <ac:spMk id="3" creationId="{FF245B59-4657-7F8C-0D6C-FDCF382CC6B9}"/>
          </ac:spMkLst>
        </pc:spChg>
        <pc:picChg chg="add mod">
          <ac:chgData name="Daksh Mehta" userId="a660dd25c2ae883a" providerId="LiveId" clId="{4A91BF07-362F-49D8-8B75-BB87E9E62061}" dt="2023-05-02T07:08:24.751" v="291" actId="1035"/>
          <ac:picMkLst>
            <pc:docMk/>
            <pc:sldMk cId="30836491" sldId="271"/>
            <ac:picMk id="4" creationId="{7C402AF7-51C1-1C03-F97F-A2895C2F1CF3}"/>
          </ac:picMkLst>
        </pc:picChg>
      </pc:sldChg>
      <pc:sldChg chg="addSp delSp modSp mod modAnim">
        <pc:chgData name="Daksh Mehta" userId="a660dd25c2ae883a" providerId="LiveId" clId="{4A91BF07-362F-49D8-8B75-BB87E9E62061}" dt="2023-05-02T06:16:32.439" v="193" actId="12788"/>
        <pc:sldMkLst>
          <pc:docMk/>
          <pc:sldMk cId="2044269066" sldId="272"/>
        </pc:sldMkLst>
        <pc:spChg chg="mod">
          <ac:chgData name="Daksh Mehta" userId="a660dd25c2ae883a" providerId="LiveId" clId="{4A91BF07-362F-49D8-8B75-BB87E9E62061}" dt="2023-05-02T05:32:32.948" v="127" actId="1076"/>
          <ac:spMkLst>
            <pc:docMk/>
            <pc:sldMk cId="2044269066" sldId="272"/>
            <ac:spMk id="2" creationId="{AFAC96C8-4263-B117-C785-7269E6FD8C27}"/>
          </ac:spMkLst>
        </pc:spChg>
        <pc:spChg chg="del">
          <ac:chgData name="Daksh Mehta" userId="a660dd25c2ae883a" providerId="LiveId" clId="{4A91BF07-362F-49D8-8B75-BB87E9E62061}" dt="2023-05-02T05:31:39.538" v="8"/>
          <ac:spMkLst>
            <pc:docMk/>
            <pc:sldMk cId="2044269066" sldId="272"/>
            <ac:spMk id="3" creationId="{21B12873-87EA-7925-84A6-D3538A47FB5D}"/>
          </ac:spMkLst>
        </pc:spChg>
        <pc:spChg chg="add del mod">
          <ac:chgData name="Daksh Mehta" userId="a660dd25c2ae883a" providerId="LiveId" clId="{4A91BF07-362F-49D8-8B75-BB87E9E62061}" dt="2023-05-02T05:34:34.902" v="130"/>
          <ac:spMkLst>
            <pc:docMk/>
            <pc:sldMk cId="2044269066" sldId="272"/>
            <ac:spMk id="7" creationId="{8D7688A0-FC6C-1F1F-B3C1-34ACC654A21D}"/>
          </ac:spMkLst>
        </pc:spChg>
        <pc:picChg chg="add del mod">
          <ac:chgData name="Daksh Mehta" userId="a660dd25c2ae883a" providerId="LiveId" clId="{4A91BF07-362F-49D8-8B75-BB87E9E62061}" dt="2023-05-02T05:33:23.872" v="129" actId="478"/>
          <ac:picMkLst>
            <pc:docMk/>
            <pc:sldMk cId="2044269066" sldId="272"/>
            <ac:picMk id="5" creationId="{9C4C9E3D-472A-436D-6A7E-241C5A0F1827}"/>
          </ac:picMkLst>
        </pc:picChg>
        <pc:picChg chg="add mod">
          <ac:chgData name="Daksh Mehta" userId="a660dd25c2ae883a" providerId="LiveId" clId="{4A91BF07-362F-49D8-8B75-BB87E9E62061}" dt="2023-05-02T06:16:32.439" v="193" actId="12788"/>
          <ac:picMkLst>
            <pc:docMk/>
            <pc:sldMk cId="2044269066" sldId="272"/>
            <ac:picMk id="8" creationId="{5C9149B2-EF59-2C2B-900D-31652390A358}"/>
          </ac:picMkLst>
        </pc:picChg>
      </pc:sldChg>
      <pc:sldChg chg="addSp delSp modSp mod modAnim">
        <pc:chgData name="Daksh Mehta" userId="a660dd25c2ae883a" providerId="LiveId" clId="{4A91BF07-362F-49D8-8B75-BB87E9E62061}" dt="2023-05-02T06:17:02.928" v="201" actId="1035"/>
        <pc:sldMkLst>
          <pc:docMk/>
          <pc:sldMk cId="337234897" sldId="273"/>
        </pc:sldMkLst>
        <pc:spChg chg="mod">
          <ac:chgData name="Daksh Mehta" userId="a660dd25c2ae883a" providerId="LiveId" clId="{4A91BF07-362F-49D8-8B75-BB87E9E62061}" dt="2023-05-02T05:41:50.692" v="137" actId="1076"/>
          <ac:spMkLst>
            <pc:docMk/>
            <pc:sldMk cId="337234897" sldId="273"/>
            <ac:spMk id="2" creationId="{8115B54B-0095-8538-A020-79619E4CA006}"/>
          </ac:spMkLst>
        </pc:spChg>
        <pc:spChg chg="del">
          <ac:chgData name="Daksh Mehta" userId="a660dd25c2ae883a" providerId="LiveId" clId="{4A91BF07-362F-49D8-8B75-BB87E9E62061}" dt="2023-05-02T05:41:19.506" v="134"/>
          <ac:spMkLst>
            <pc:docMk/>
            <pc:sldMk cId="337234897" sldId="273"/>
            <ac:spMk id="3" creationId="{7F351BE1-B92B-9FD2-E9E2-8D2AD9A974E0}"/>
          </ac:spMkLst>
        </pc:spChg>
        <pc:picChg chg="add mod">
          <ac:chgData name="Daksh Mehta" userId="a660dd25c2ae883a" providerId="LiveId" clId="{4A91BF07-362F-49D8-8B75-BB87E9E62061}" dt="2023-05-02T06:17:02.928" v="201" actId="1035"/>
          <ac:picMkLst>
            <pc:docMk/>
            <pc:sldMk cId="337234897" sldId="273"/>
            <ac:picMk id="4" creationId="{059EE934-91C4-F33F-5599-4C2A23C97C1A}"/>
          </ac:picMkLst>
        </pc:picChg>
      </pc:sldChg>
      <pc:sldChg chg="addSp delSp modSp mod modAnim">
        <pc:chgData name="Daksh Mehta" userId="a660dd25c2ae883a" providerId="LiveId" clId="{4A91BF07-362F-49D8-8B75-BB87E9E62061}" dt="2023-05-02T06:17:42.400" v="220" actId="1035"/>
        <pc:sldMkLst>
          <pc:docMk/>
          <pc:sldMk cId="811665562" sldId="274"/>
        </pc:sldMkLst>
        <pc:spChg chg="mod">
          <ac:chgData name="Daksh Mehta" userId="a660dd25c2ae883a" providerId="LiveId" clId="{4A91BF07-362F-49D8-8B75-BB87E9E62061}" dt="2023-05-02T05:41:59.163" v="138" actId="1076"/>
          <ac:spMkLst>
            <pc:docMk/>
            <pc:sldMk cId="811665562" sldId="274"/>
            <ac:spMk id="2" creationId="{F310CB6C-DE12-3E77-B220-6A44926AE4D3}"/>
          </ac:spMkLst>
        </pc:spChg>
        <pc:spChg chg="del">
          <ac:chgData name="Daksh Mehta" userId="a660dd25c2ae883a" providerId="LiveId" clId="{4A91BF07-362F-49D8-8B75-BB87E9E62061}" dt="2023-05-02T05:42:12.203" v="141"/>
          <ac:spMkLst>
            <pc:docMk/>
            <pc:sldMk cId="811665562" sldId="274"/>
            <ac:spMk id="3" creationId="{067C652B-8A7A-AB24-2ADB-BE18A8B88D0F}"/>
          </ac:spMkLst>
        </pc:spChg>
        <pc:picChg chg="add mod">
          <ac:chgData name="Daksh Mehta" userId="a660dd25c2ae883a" providerId="LiveId" clId="{4A91BF07-362F-49D8-8B75-BB87E9E62061}" dt="2023-05-02T06:17:42.400" v="220" actId="1035"/>
          <ac:picMkLst>
            <pc:docMk/>
            <pc:sldMk cId="811665562" sldId="274"/>
            <ac:picMk id="4" creationId="{A1C3CC3B-7243-DADF-F7F8-E7FB338C190A}"/>
          </ac:picMkLst>
        </pc:picChg>
      </pc:sldChg>
      <pc:sldChg chg="addSp delSp modSp mod modAnim">
        <pc:chgData name="Daksh Mehta" userId="a660dd25c2ae883a" providerId="LiveId" clId="{4A91BF07-362F-49D8-8B75-BB87E9E62061}" dt="2023-05-02T06:18:39.672" v="272" actId="1035"/>
        <pc:sldMkLst>
          <pc:docMk/>
          <pc:sldMk cId="2035888227" sldId="275"/>
        </pc:sldMkLst>
        <pc:spChg chg="mod">
          <ac:chgData name="Daksh Mehta" userId="a660dd25c2ae883a" providerId="LiveId" clId="{4A91BF07-362F-49D8-8B75-BB87E9E62061}" dt="2023-05-02T06:18:28.165" v="265" actId="1076"/>
          <ac:spMkLst>
            <pc:docMk/>
            <pc:sldMk cId="2035888227" sldId="275"/>
            <ac:spMk id="2" creationId="{7F5FDD3F-3BFF-52FF-7EA0-A1FF9BFDE161}"/>
          </ac:spMkLst>
        </pc:spChg>
        <pc:spChg chg="del">
          <ac:chgData name="Daksh Mehta" userId="a660dd25c2ae883a" providerId="LiveId" clId="{4A91BF07-362F-49D8-8B75-BB87E9E62061}" dt="2023-05-02T05:42:30.865" v="144"/>
          <ac:spMkLst>
            <pc:docMk/>
            <pc:sldMk cId="2035888227" sldId="275"/>
            <ac:spMk id="3" creationId="{BBC25153-AA73-1C99-FA24-B7616A2785C2}"/>
          </ac:spMkLst>
        </pc:spChg>
        <pc:picChg chg="add mod">
          <ac:chgData name="Daksh Mehta" userId="a660dd25c2ae883a" providerId="LiveId" clId="{4A91BF07-362F-49D8-8B75-BB87E9E62061}" dt="2023-05-02T06:18:39.672" v="272" actId="1035"/>
          <ac:picMkLst>
            <pc:docMk/>
            <pc:sldMk cId="2035888227" sldId="275"/>
            <ac:picMk id="4" creationId="{269197C7-A40F-57C3-5A01-6F9B00536B07}"/>
          </ac:picMkLst>
        </pc:picChg>
      </pc:sldChg>
      <pc:sldChg chg="addSp delSp modSp mod modAnim">
        <pc:chgData name="Daksh Mehta" userId="a660dd25c2ae883a" providerId="LiveId" clId="{4A91BF07-362F-49D8-8B75-BB87E9E62061}" dt="2023-05-02T06:18:56.393" v="280" actId="1035"/>
        <pc:sldMkLst>
          <pc:docMk/>
          <pc:sldMk cId="2880720268" sldId="276"/>
        </pc:sldMkLst>
        <pc:spChg chg="mod">
          <ac:chgData name="Daksh Mehta" userId="a660dd25c2ae883a" providerId="LiveId" clId="{4A91BF07-362F-49D8-8B75-BB87E9E62061}" dt="2023-05-02T05:42:07.619" v="140" actId="1076"/>
          <ac:spMkLst>
            <pc:docMk/>
            <pc:sldMk cId="2880720268" sldId="276"/>
            <ac:spMk id="2" creationId="{258F44BE-7C99-A230-C884-5A02416E0123}"/>
          </ac:spMkLst>
        </pc:spChg>
        <pc:spChg chg="del">
          <ac:chgData name="Daksh Mehta" userId="a660dd25c2ae883a" providerId="LiveId" clId="{4A91BF07-362F-49D8-8B75-BB87E9E62061}" dt="2023-05-02T05:42:48.476" v="148"/>
          <ac:spMkLst>
            <pc:docMk/>
            <pc:sldMk cId="2880720268" sldId="276"/>
            <ac:spMk id="3" creationId="{B624A481-3F63-76E3-11B0-01E4062A55AA}"/>
          </ac:spMkLst>
        </pc:spChg>
        <pc:picChg chg="add mod">
          <ac:chgData name="Daksh Mehta" userId="a660dd25c2ae883a" providerId="LiveId" clId="{4A91BF07-362F-49D8-8B75-BB87E9E62061}" dt="2023-05-02T06:18:56.393" v="280" actId="1035"/>
          <ac:picMkLst>
            <pc:docMk/>
            <pc:sldMk cId="2880720268" sldId="276"/>
            <ac:picMk id="4" creationId="{A419E755-BA05-29CE-1479-2120C9E4E1EB}"/>
          </ac:picMkLst>
        </pc:picChg>
      </pc:sldChg>
      <pc:sldChg chg="addSp delSp modSp mod modAnim">
        <pc:chgData name="Daksh Mehta" userId="a660dd25c2ae883a" providerId="LiveId" clId="{4A91BF07-362F-49D8-8B75-BB87E9E62061}" dt="2023-05-02T07:09:51.471" v="307"/>
        <pc:sldMkLst>
          <pc:docMk/>
          <pc:sldMk cId="3658140147" sldId="277"/>
        </pc:sldMkLst>
        <pc:spChg chg="mod">
          <ac:chgData name="Daksh Mehta" userId="a660dd25c2ae883a" providerId="LiveId" clId="{4A91BF07-362F-49D8-8B75-BB87E9E62061}" dt="2023-05-02T07:08:57.632" v="303" actId="1076"/>
          <ac:spMkLst>
            <pc:docMk/>
            <pc:sldMk cId="3658140147" sldId="277"/>
            <ac:spMk id="2" creationId="{1148AF41-823B-1D81-CCD3-443BFEE78A2B}"/>
          </ac:spMkLst>
        </pc:spChg>
        <pc:spChg chg="del">
          <ac:chgData name="Daksh Mehta" userId="a660dd25c2ae883a" providerId="LiveId" clId="{4A91BF07-362F-49D8-8B75-BB87E9E62061}" dt="2023-05-02T07:08:31.556" v="292"/>
          <ac:spMkLst>
            <pc:docMk/>
            <pc:sldMk cId="3658140147" sldId="277"/>
            <ac:spMk id="3" creationId="{0793ADA9-909B-0D26-5D1F-B9F0909850E8}"/>
          </ac:spMkLst>
        </pc:spChg>
        <pc:picChg chg="add mod">
          <ac:chgData name="Daksh Mehta" userId="a660dd25c2ae883a" providerId="LiveId" clId="{4A91BF07-362F-49D8-8B75-BB87E9E62061}" dt="2023-05-02T07:08:50.959" v="302" actId="1035"/>
          <ac:picMkLst>
            <pc:docMk/>
            <pc:sldMk cId="3658140147" sldId="277"/>
            <ac:picMk id="4" creationId="{4F972E3C-2940-4065-2282-B59552C8BCE6}"/>
          </ac:picMkLst>
        </pc:picChg>
      </pc:sldChg>
      <pc:sldChg chg="modSp mod">
        <pc:chgData name="Daksh Mehta" userId="a660dd25c2ae883a" providerId="LiveId" clId="{4A91BF07-362F-49D8-8B75-BB87E9E62061}" dt="2023-05-02T22:45:34.971" v="472" actId="14100"/>
        <pc:sldMkLst>
          <pc:docMk/>
          <pc:sldMk cId="3531819126" sldId="278"/>
        </pc:sldMkLst>
        <pc:spChg chg="mod">
          <ac:chgData name="Daksh Mehta" userId="a660dd25c2ae883a" providerId="LiveId" clId="{4A91BF07-362F-49D8-8B75-BB87E9E62061}" dt="2023-05-02T22:45:34.971" v="472" actId="14100"/>
          <ac:spMkLst>
            <pc:docMk/>
            <pc:sldMk cId="3531819126" sldId="278"/>
            <ac:spMk id="2" creationId="{0BAC60EA-9DC0-1AC8-B423-0F3D8AD09FC5}"/>
          </ac:spMkLst>
        </pc:spChg>
      </pc:sldChg>
      <pc:sldChg chg="modSp mod">
        <pc:chgData name="Daksh Mehta" userId="a660dd25c2ae883a" providerId="LiveId" clId="{4A91BF07-362F-49D8-8B75-BB87E9E62061}" dt="2023-05-02T22:45:27.813" v="471" actId="20577"/>
        <pc:sldMkLst>
          <pc:docMk/>
          <pc:sldMk cId="2351345241" sldId="279"/>
        </pc:sldMkLst>
        <pc:spChg chg="mod">
          <ac:chgData name="Daksh Mehta" userId="a660dd25c2ae883a" providerId="LiveId" clId="{4A91BF07-362F-49D8-8B75-BB87E9E62061}" dt="2023-05-02T22:45:27.813" v="471" actId="20577"/>
          <ac:spMkLst>
            <pc:docMk/>
            <pc:sldMk cId="2351345241" sldId="279"/>
            <ac:spMk id="2" creationId="{C5B3E70B-A990-12C7-7921-FE6FE9084C85}"/>
          </ac:spMkLst>
        </pc:spChg>
      </pc:sldChg>
      <pc:sldChg chg="addSp delSp modSp mod">
        <pc:chgData name="Daksh Mehta" userId="a660dd25c2ae883a" providerId="LiveId" clId="{4A91BF07-362F-49D8-8B75-BB87E9E62061}" dt="2023-05-02T22:46:35.857" v="495" actId="207"/>
        <pc:sldMkLst>
          <pc:docMk/>
          <pc:sldMk cId="1968312674" sldId="280"/>
        </pc:sldMkLst>
        <pc:spChg chg="mod">
          <ac:chgData name="Daksh Mehta" userId="a660dd25c2ae883a" providerId="LiveId" clId="{4A91BF07-362F-49D8-8B75-BB87E9E62061}" dt="2023-05-02T22:44:05.005" v="445" actId="242"/>
          <ac:spMkLst>
            <pc:docMk/>
            <pc:sldMk cId="1968312674" sldId="280"/>
            <ac:spMk id="2" creationId="{4868F1A7-6761-ECC9-C7F2-B5CF9D148EEC}"/>
          </ac:spMkLst>
        </pc:spChg>
        <pc:spChg chg="del mod">
          <ac:chgData name="Daksh Mehta" userId="a660dd25c2ae883a" providerId="LiveId" clId="{4A91BF07-362F-49D8-8B75-BB87E9E62061}" dt="2023-05-02T22:43:38.343" v="420" actId="478"/>
          <ac:spMkLst>
            <pc:docMk/>
            <pc:sldMk cId="1968312674" sldId="280"/>
            <ac:spMk id="3" creationId="{E22172B0-1C67-9205-AC75-1E26D5DE495B}"/>
          </ac:spMkLst>
        </pc:spChg>
        <pc:spChg chg="add del mod">
          <ac:chgData name="Daksh Mehta" userId="a660dd25c2ae883a" providerId="LiveId" clId="{4A91BF07-362F-49D8-8B75-BB87E9E62061}" dt="2023-05-02T22:43:39.646" v="422" actId="478"/>
          <ac:spMkLst>
            <pc:docMk/>
            <pc:sldMk cId="1968312674" sldId="280"/>
            <ac:spMk id="5" creationId="{60D3FCB2-8074-6A0A-DD80-D17CC68A775F}"/>
          </ac:spMkLst>
        </pc:spChg>
        <pc:spChg chg="add mod">
          <ac:chgData name="Daksh Mehta" userId="a660dd25c2ae883a" providerId="LiveId" clId="{4A91BF07-362F-49D8-8B75-BB87E9E62061}" dt="2023-05-02T22:46:35.857" v="495" actId="207"/>
          <ac:spMkLst>
            <pc:docMk/>
            <pc:sldMk cId="1968312674" sldId="280"/>
            <ac:spMk id="6" creationId="{497BDE81-0965-4DF4-0648-AA16B464A9BE}"/>
          </ac:spMkLst>
        </pc:spChg>
      </pc:sldChg>
      <pc:sldChg chg="modSp mod ord">
        <pc:chgData name="Daksh Mehta" userId="a660dd25c2ae883a" providerId="LiveId" clId="{4A91BF07-362F-49D8-8B75-BB87E9E62061}" dt="2023-05-02T22:18:24.448" v="324"/>
        <pc:sldMkLst>
          <pc:docMk/>
          <pc:sldMk cId="2026607270" sldId="281"/>
        </pc:sldMkLst>
        <pc:graphicFrameChg chg="modGraphic">
          <ac:chgData name="Daksh Mehta" userId="a660dd25c2ae883a" providerId="LiveId" clId="{4A91BF07-362F-49D8-8B75-BB87E9E62061}" dt="2023-05-02T22:16:03.952" v="322" actId="207"/>
          <ac:graphicFrameMkLst>
            <pc:docMk/>
            <pc:sldMk cId="2026607270" sldId="281"/>
            <ac:graphicFrameMk id="4" creationId="{943EEACE-9A92-1D06-F60B-24B1C4DFE9F2}"/>
          </ac:graphicFrameMkLst>
        </pc:graphicFrameChg>
      </pc:sldChg>
    </pc:docChg>
  </pc:docChgLst>
  <pc:docChgLst>
    <pc:chgData name="Daksh Mehta" userId="a660dd25c2ae883a" providerId="Windows Live" clId="Web-{F78EC174-741F-4E48-9717-AB27A4B79E44}"/>
    <pc:docChg chg="addSld delSld modSld">
      <pc:chgData name="Daksh Mehta" userId="a660dd25c2ae883a" providerId="Windows Live" clId="Web-{F78EC174-741F-4E48-9717-AB27A4B79E44}" dt="2023-05-02T21:43:53.492" v="436"/>
      <pc:docMkLst>
        <pc:docMk/>
      </pc:docMkLst>
      <pc:sldChg chg="del">
        <pc:chgData name="Daksh Mehta" userId="a660dd25c2ae883a" providerId="Windows Live" clId="Web-{F78EC174-741F-4E48-9717-AB27A4B79E44}" dt="2023-05-02T21:29:50.775" v="71"/>
        <pc:sldMkLst>
          <pc:docMk/>
          <pc:sldMk cId="3824541104" sldId="257"/>
        </pc:sldMkLst>
      </pc:sldChg>
      <pc:sldChg chg="mod modShow">
        <pc:chgData name="Daksh Mehta" userId="a660dd25c2ae883a" providerId="Windows Live" clId="Web-{F78EC174-741F-4E48-9717-AB27A4B79E44}" dt="2023-05-02T21:32:23.327" v="80"/>
        <pc:sldMkLst>
          <pc:docMk/>
          <pc:sldMk cId="2266728616" sldId="261"/>
        </pc:sldMkLst>
      </pc:sldChg>
      <pc:sldChg chg="modSp">
        <pc:chgData name="Daksh Mehta" userId="a660dd25c2ae883a" providerId="Windows Live" clId="Web-{F78EC174-741F-4E48-9717-AB27A4B79E44}" dt="2023-05-02T21:26:24.799" v="70" actId="20577"/>
        <pc:sldMkLst>
          <pc:docMk/>
          <pc:sldMk cId="701185789" sldId="263"/>
        </pc:sldMkLst>
        <pc:spChg chg="mod">
          <ac:chgData name="Daksh Mehta" userId="a660dd25c2ae883a" providerId="Windows Live" clId="Web-{F78EC174-741F-4E48-9717-AB27A4B79E44}" dt="2023-05-02T21:26:24.799" v="70" actId="20577"/>
          <ac:spMkLst>
            <pc:docMk/>
            <pc:sldMk cId="701185789" sldId="263"/>
            <ac:spMk id="3" creationId="{31E772F5-D5E3-C198-359C-CE3118CCA6E6}"/>
          </ac:spMkLst>
        </pc:spChg>
      </pc:sldChg>
      <pc:sldChg chg="modSp new">
        <pc:chgData name="Daksh Mehta" userId="a660dd25c2ae883a" providerId="Windows Live" clId="Web-{F78EC174-741F-4E48-9717-AB27A4B79E44}" dt="2023-05-02T21:32:54.031" v="89" actId="20577"/>
        <pc:sldMkLst>
          <pc:docMk/>
          <pc:sldMk cId="1968312674" sldId="280"/>
        </pc:sldMkLst>
        <pc:spChg chg="mod">
          <ac:chgData name="Daksh Mehta" userId="a660dd25c2ae883a" providerId="Windows Live" clId="Web-{F78EC174-741F-4E48-9717-AB27A4B79E44}" dt="2023-05-02T21:32:18.311" v="79" actId="20577"/>
          <ac:spMkLst>
            <pc:docMk/>
            <pc:sldMk cId="1968312674" sldId="280"/>
            <ac:spMk id="2" creationId="{4868F1A7-6761-ECC9-C7F2-B5CF9D148EEC}"/>
          </ac:spMkLst>
        </pc:spChg>
        <pc:spChg chg="mod">
          <ac:chgData name="Daksh Mehta" userId="a660dd25c2ae883a" providerId="Windows Live" clId="Web-{F78EC174-741F-4E48-9717-AB27A4B79E44}" dt="2023-05-02T21:32:54.031" v="89" actId="20577"/>
          <ac:spMkLst>
            <pc:docMk/>
            <pc:sldMk cId="1968312674" sldId="280"/>
            <ac:spMk id="3" creationId="{E22172B0-1C67-9205-AC75-1E26D5DE495B}"/>
          </ac:spMkLst>
        </pc:spChg>
      </pc:sldChg>
      <pc:sldChg chg="addSp delSp modSp new">
        <pc:chgData name="Daksh Mehta" userId="a660dd25c2ae883a" providerId="Windows Live" clId="Web-{F78EC174-741F-4E48-9717-AB27A4B79E44}" dt="2023-05-02T21:43:53.492" v="436"/>
        <pc:sldMkLst>
          <pc:docMk/>
          <pc:sldMk cId="2026607270" sldId="281"/>
        </pc:sldMkLst>
        <pc:spChg chg="del mod">
          <ac:chgData name="Daksh Mehta" userId="a660dd25c2ae883a" providerId="Windows Live" clId="Web-{F78EC174-741F-4E48-9717-AB27A4B79E44}" dt="2023-05-02T21:35:33.349" v="297"/>
          <ac:spMkLst>
            <pc:docMk/>
            <pc:sldMk cId="2026607270" sldId="281"/>
            <ac:spMk id="2" creationId="{48909F10-7912-C812-99CB-838C175D6A8E}"/>
          </ac:spMkLst>
        </pc:spChg>
        <pc:spChg chg="del mod">
          <ac:chgData name="Daksh Mehta" userId="a660dd25c2ae883a" providerId="Windows Live" clId="Web-{F78EC174-741F-4E48-9717-AB27A4B79E44}" dt="2023-05-02T21:34:00.534" v="144"/>
          <ac:spMkLst>
            <pc:docMk/>
            <pc:sldMk cId="2026607270" sldId="281"/>
            <ac:spMk id="3" creationId="{519C3E69-4E14-30E2-4B29-1F7A81537080}"/>
          </ac:spMkLst>
        </pc:spChg>
        <pc:spChg chg="add del mod">
          <ac:chgData name="Daksh Mehta" userId="a660dd25c2ae883a" providerId="Windows Live" clId="Web-{F78EC174-741F-4E48-9717-AB27A4B79E44}" dt="2023-05-02T21:35:44.990" v="298"/>
          <ac:spMkLst>
            <pc:docMk/>
            <pc:sldMk cId="2026607270" sldId="281"/>
            <ac:spMk id="6" creationId="{EAEF6099-7C79-D95E-B384-CC2A794599E8}"/>
          </ac:spMkLst>
        </pc:spChg>
        <pc:graphicFrameChg chg="add mod ord modGraphic">
          <ac:chgData name="Daksh Mehta" userId="a660dd25c2ae883a" providerId="Windows Live" clId="Web-{F78EC174-741F-4E48-9717-AB27A4B79E44}" dt="2023-05-02T21:43:53.492" v="436"/>
          <ac:graphicFrameMkLst>
            <pc:docMk/>
            <pc:sldMk cId="2026607270" sldId="281"/>
            <ac:graphicFrameMk id="4" creationId="{943EEACE-9A92-1D06-F60B-24B1C4DFE9F2}"/>
          </ac:graphicFrameMkLst>
        </pc:graphicFrameChg>
      </pc:sldChg>
    </pc:docChg>
  </pc:docChgLst>
  <pc:docChgLst>
    <pc:chgData name="Riddhi Mahesh Dange" userId="017b662d5068b3c3" providerId="Windows Live" clId="Web-{E9BF0F8F-6FBD-4F8B-A18B-1959023BCA77}"/>
    <pc:docChg chg="sldOrd">
      <pc:chgData name="Riddhi Mahesh Dange" userId="017b662d5068b3c3" providerId="Windows Live" clId="Web-{E9BF0F8F-6FBD-4F8B-A18B-1959023BCA77}" dt="2023-08-22T04:36:10.725" v="0"/>
      <pc:docMkLst>
        <pc:docMk/>
      </pc:docMkLst>
      <pc:sldChg chg="ord">
        <pc:chgData name="Riddhi Mahesh Dange" userId="017b662d5068b3c3" providerId="Windows Live" clId="Web-{E9BF0F8F-6FBD-4F8B-A18B-1959023BCA77}" dt="2023-08-22T04:36:10.725" v="0"/>
        <pc:sldMkLst>
          <pc:docMk/>
          <pc:sldMk cId="2026607270" sldId="281"/>
        </pc:sldMkLst>
      </pc:sldChg>
    </pc:docChg>
  </pc:docChgLst>
  <pc:docChgLst>
    <pc:chgData name="Daksh Mehta" userId="a660dd25c2ae883a" providerId="Windows Live" clId="Web-{3B6475C2-3836-4F65-AB8A-48AE9CB7E6F8}"/>
    <pc:docChg chg="modSld">
      <pc:chgData name="Daksh Mehta" userId="a660dd25c2ae883a" providerId="Windows Live" clId="Web-{3B6475C2-3836-4F65-AB8A-48AE9CB7E6F8}" dt="2023-05-02T01:16:32.816" v="6" actId="1076"/>
      <pc:docMkLst>
        <pc:docMk/>
      </pc:docMkLst>
      <pc:sldChg chg="addSp delSp modSp">
        <pc:chgData name="Daksh Mehta" userId="a660dd25c2ae883a" providerId="Windows Live" clId="Web-{3B6475C2-3836-4F65-AB8A-48AE9CB7E6F8}" dt="2023-05-02T01:16:32.816" v="6" actId="1076"/>
        <pc:sldMkLst>
          <pc:docMk/>
          <pc:sldMk cId="2266728616" sldId="261"/>
        </pc:sldMkLst>
        <pc:spChg chg="mod">
          <ac:chgData name="Daksh Mehta" userId="a660dd25c2ae883a" providerId="Windows Live" clId="Web-{3B6475C2-3836-4F65-AB8A-48AE9CB7E6F8}" dt="2023-05-02T01:16:32.816" v="6" actId="1076"/>
          <ac:spMkLst>
            <pc:docMk/>
            <pc:sldMk cId="2266728616" sldId="261"/>
            <ac:spMk id="2" creationId="{9906204A-3C78-9349-0C88-1021503ADB5B}"/>
          </ac:spMkLst>
        </pc:spChg>
        <pc:spChg chg="del">
          <ac:chgData name="Daksh Mehta" userId="a660dd25c2ae883a" providerId="Windows Live" clId="Web-{3B6475C2-3836-4F65-AB8A-48AE9CB7E6F8}" dt="2023-05-02T01:15:58.690" v="0"/>
          <ac:spMkLst>
            <pc:docMk/>
            <pc:sldMk cId="2266728616" sldId="261"/>
            <ac:spMk id="3" creationId="{4A68741D-AEB3-01A1-2B0C-4CD64AAD428A}"/>
          </ac:spMkLst>
        </pc:spChg>
        <pc:picChg chg="add mod ord">
          <ac:chgData name="Daksh Mehta" userId="a660dd25c2ae883a" providerId="Windows Live" clId="Web-{3B6475C2-3836-4F65-AB8A-48AE9CB7E6F8}" dt="2023-05-02T01:16:27.176" v="5" actId="1076"/>
          <ac:picMkLst>
            <pc:docMk/>
            <pc:sldMk cId="2266728616" sldId="261"/>
            <ac:picMk id="4" creationId="{8FDE911C-DDEA-9E28-18CE-4E24DF065427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B0401A-E2DC-415D-B6B8-516A91B575E3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205D201-B40F-4698-9C1B-9B05B6824F51}">
      <dgm:prSet/>
      <dgm:spPr/>
      <dgm:t>
        <a:bodyPr/>
        <a:lstStyle/>
        <a:p>
          <a:r>
            <a:rPr lang="en-US" baseline="0" dirty="0"/>
            <a:t>Team introduction and project background</a:t>
          </a:r>
          <a:endParaRPr lang="en-US" dirty="0"/>
        </a:p>
      </dgm:t>
    </dgm:pt>
    <dgm:pt modelId="{BD56A7F0-AC91-47EB-AD5E-92837F8C5C2E}" type="parTrans" cxnId="{DAA74A1E-971B-4A7D-BAEB-919D842B43EE}">
      <dgm:prSet/>
      <dgm:spPr/>
      <dgm:t>
        <a:bodyPr/>
        <a:lstStyle/>
        <a:p>
          <a:endParaRPr lang="en-US"/>
        </a:p>
      </dgm:t>
    </dgm:pt>
    <dgm:pt modelId="{2559CE3B-D700-4495-8825-E0882DA737A4}" type="sibTrans" cxnId="{DAA74A1E-971B-4A7D-BAEB-919D842B43EE}">
      <dgm:prSet/>
      <dgm:spPr/>
      <dgm:t>
        <a:bodyPr/>
        <a:lstStyle/>
        <a:p>
          <a:endParaRPr lang="en-US"/>
        </a:p>
      </dgm:t>
    </dgm:pt>
    <dgm:pt modelId="{5DB2030C-530B-4E30-9475-F936D77F6F99}">
      <dgm:prSet/>
      <dgm:spPr/>
      <dgm:t>
        <a:bodyPr/>
        <a:lstStyle/>
        <a:p>
          <a:r>
            <a:rPr lang="en-US" baseline="0"/>
            <a:t>Application of Scrum</a:t>
          </a:r>
          <a:endParaRPr lang="en-US"/>
        </a:p>
      </dgm:t>
    </dgm:pt>
    <dgm:pt modelId="{1AFAF1E3-517E-4E38-9DC0-8CFB88E956FD}" type="parTrans" cxnId="{5BC8655C-1947-4C7D-9138-2EB86B432896}">
      <dgm:prSet/>
      <dgm:spPr/>
      <dgm:t>
        <a:bodyPr/>
        <a:lstStyle/>
        <a:p>
          <a:endParaRPr lang="en-US"/>
        </a:p>
      </dgm:t>
    </dgm:pt>
    <dgm:pt modelId="{C69609F6-DC83-44A4-9D27-C2B183FE22E8}" type="sibTrans" cxnId="{5BC8655C-1947-4C7D-9138-2EB86B432896}">
      <dgm:prSet/>
      <dgm:spPr/>
      <dgm:t>
        <a:bodyPr/>
        <a:lstStyle/>
        <a:p>
          <a:endParaRPr lang="en-US"/>
        </a:p>
      </dgm:t>
    </dgm:pt>
    <dgm:pt modelId="{FA405AEE-A2C0-449C-B7FB-CCFE4E5987AD}">
      <dgm:prSet/>
      <dgm:spPr/>
      <dgm:t>
        <a:bodyPr/>
        <a:lstStyle/>
        <a:p>
          <a:r>
            <a:rPr lang="en-US" baseline="0"/>
            <a:t>Overview of project timelines and milestones</a:t>
          </a:r>
          <a:endParaRPr lang="en-US"/>
        </a:p>
      </dgm:t>
    </dgm:pt>
    <dgm:pt modelId="{3695162E-D3F7-4CC1-9F18-AEF91A64170A}" type="parTrans" cxnId="{59A7BDC0-D569-40A5-A3C1-EDD389344F6C}">
      <dgm:prSet/>
      <dgm:spPr/>
      <dgm:t>
        <a:bodyPr/>
        <a:lstStyle/>
        <a:p>
          <a:endParaRPr lang="en-US"/>
        </a:p>
      </dgm:t>
    </dgm:pt>
    <dgm:pt modelId="{224E90C9-C914-4740-82B6-5B8F5999B619}" type="sibTrans" cxnId="{59A7BDC0-D569-40A5-A3C1-EDD389344F6C}">
      <dgm:prSet/>
      <dgm:spPr/>
      <dgm:t>
        <a:bodyPr/>
        <a:lstStyle/>
        <a:p>
          <a:endParaRPr lang="en-US"/>
        </a:p>
      </dgm:t>
    </dgm:pt>
    <dgm:pt modelId="{A40AA7D9-BF3C-4142-B996-272D16151F4B}">
      <dgm:prSet/>
      <dgm:spPr/>
      <dgm:t>
        <a:bodyPr/>
        <a:lstStyle/>
        <a:p>
          <a:r>
            <a:rPr lang="en-US" baseline="0" dirty="0"/>
            <a:t>Live demonstration of the project</a:t>
          </a:r>
          <a:endParaRPr lang="en-US" dirty="0"/>
        </a:p>
      </dgm:t>
    </dgm:pt>
    <dgm:pt modelId="{D071D6E5-C3B4-48A0-8126-EF392E582B38}" type="parTrans" cxnId="{B1D2788D-01AA-4ACB-AE29-C2D6D477DBC9}">
      <dgm:prSet/>
      <dgm:spPr/>
      <dgm:t>
        <a:bodyPr/>
        <a:lstStyle/>
        <a:p>
          <a:endParaRPr lang="en-US"/>
        </a:p>
      </dgm:t>
    </dgm:pt>
    <dgm:pt modelId="{1EDED180-2B96-44AF-9282-4B97C4720DFC}" type="sibTrans" cxnId="{B1D2788D-01AA-4ACB-AE29-C2D6D477DBC9}">
      <dgm:prSet/>
      <dgm:spPr/>
      <dgm:t>
        <a:bodyPr/>
        <a:lstStyle/>
        <a:p>
          <a:endParaRPr lang="en-US"/>
        </a:p>
      </dgm:t>
    </dgm:pt>
    <dgm:pt modelId="{BFD155AD-DB95-4E4A-A60D-178605ACB36A}">
      <dgm:prSet/>
      <dgm:spPr/>
      <dgm:t>
        <a:bodyPr/>
        <a:lstStyle/>
        <a:p>
          <a:r>
            <a:rPr lang="en-US" baseline="0"/>
            <a:t>Project viability and conclusion</a:t>
          </a:r>
          <a:endParaRPr lang="en-US"/>
        </a:p>
      </dgm:t>
    </dgm:pt>
    <dgm:pt modelId="{A5CB4890-CB29-4E1E-9D03-94E4076A0B4D}" type="parTrans" cxnId="{D8F8BCBB-DB2E-4183-9592-4C9BB640F824}">
      <dgm:prSet/>
      <dgm:spPr/>
      <dgm:t>
        <a:bodyPr/>
        <a:lstStyle/>
        <a:p>
          <a:endParaRPr lang="en-US"/>
        </a:p>
      </dgm:t>
    </dgm:pt>
    <dgm:pt modelId="{0E43402D-7CA0-4404-870D-0D629793C17B}" type="sibTrans" cxnId="{D8F8BCBB-DB2E-4183-9592-4C9BB640F824}">
      <dgm:prSet/>
      <dgm:spPr/>
      <dgm:t>
        <a:bodyPr/>
        <a:lstStyle/>
        <a:p>
          <a:endParaRPr lang="en-US"/>
        </a:p>
      </dgm:t>
    </dgm:pt>
    <dgm:pt modelId="{1C5FF700-5D36-DA4A-A080-013D556D469B}" type="pres">
      <dgm:prSet presAssocID="{4DB0401A-E2DC-415D-B6B8-516A91B575E3}" presName="linear" presStyleCnt="0">
        <dgm:presLayoutVars>
          <dgm:animLvl val="lvl"/>
          <dgm:resizeHandles val="exact"/>
        </dgm:presLayoutVars>
      </dgm:prSet>
      <dgm:spPr/>
    </dgm:pt>
    <dgm:pt modelId="{953B366E-B94A-3E4F-AD3B-8D57406C5B48}" type="pres">
      <dgm:prSet presAssocID="{5205D201-B40F-4698-9C1B-9B05B6824F5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6B68B1D-1B51-064E-AE15-F3A69871E650}" type="pres">
      <dgm:prSet presAssocID="{2559CE3B-D700-4495-8825-E0882DA737A4}" presName="spacer" presStyleCnt="0"/>
      <dgm:spPr/>
    </dgm:pt>
    <dgm:pt modelId="{35D9FCD6-07E4-4649-87B2-483885D0F43E}" type="pres">
      <dgm:prSet presAssocID="{5DB2030C-530B-4E30-9475-F936D77F6F9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A80EA0E-3DB8-954A-AF9A-C27C45CC7258}" type="pres">
      <dgm:prSet presAssocID="{C69609F6-DC83-44A4-9D27-C2B183FE22E8}" presName="spacer" presStyleCnt="0"/>
      <dgm:spPr/>
    </dgm:pt>
    <dgm:pt modelId="{3AF7A9D6-19FC-DD45-B1ED-5C94A669B4B0}" type="pres">
      <dgm:prSet presAssocID="{FA405AEE-A2C0-449C-B7FB-CCFE4E5987A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D30DCCF-F961-C348-9712-6E79B6A89308}" type="pres">
      <dgm:prSet presAssocID="{224E90C9-C914-4740-82B6-5B8F5999B619}" presName="spacer" presStyleCnt="0"/>
      <dgm:spPr/>
    </dgm:pt>
    <dgm:pt modelId="{1B56D0F7-0FA5-C445-AD4D-17DCE13B20B7}" type="pres">
      <dgm:prSet presAssocID="{A40AA7D9-BF3C-4142-B996-272D16151F4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B10E086-A18F-1545-B7F5-AFA3911C3D0A}" type="pres">
      <dgm:prSet presAssocID="{1EDED180-2B96-44AF-9282-4B97C4720DFC}" presName="spacer" presStyleCnt="0"/>
      <dgm:spPr/>
    </dgm:pt>
    <dgm:pt modelId="{7080934D-447A-8648-90A1-784F39C706C8}" type="pres">
      <dgm:prSet presAssocID="{BFD155AD-DB95-4E4A-A60D-178605ACB36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D823C07-C519-D947-BF02-1F66E6EF790C}" type="presOf" srcId="{5DB2030C-530B-4E30-9475-F936D77F6F99}" destId="{35D9FCD6-07E4-4649-87B2-483885D0F43E}" srcOrd="0" destOrd="0" presId="urn:microsoft.com/office/officeart/2005/8/layout/vList2"/>
    <dgm:cxn modelId="{DAA74A1E-971B-4A7D-BAEB-919D842B43EE}" srcId="{4DB0401A-E2DC-415D-B6B8-516A91B575E3}" destId="{5205D201-B40F-4698-9C1B-9B05B6824F51}" srcOrd="0" destOrd="0" parTransId="{BD56A7F0-AC91-47EB-AD5E-92837F8C5C2E}" sibTransId="{2559CE3B-D700-4495-8825-E0882DA737A4}"/>
    <dgm:cxn modelId="{88793325-DB50-F841-BDD3-5BE9D19B2BC6}" type="presOf" srcId="{FA405AEE-A2C0-449C-B7FB-CCFE4E5987AD}" destId="{3AF7A9D6-19FC-DD45-B1ED-5C94A669B4B0}" srcOrd="0" destOrd="0" presId="urn:microsoft.com/office/officeart/2005/8/layout/vList2"/>
    <dgm:cxn modelId="{5BC8655C-1947-4C7D-9138-2EB86B432896}" srcId="{4DB0401A-E2DC-415D-B6B8-516A91B575E3}" destId="{5DB2030C-530B-4E30-9475-F936D77F6F99}" srcOrd="1" destOrd="0" parTransId="{1AFAF1E3-517E-4E38-9DC0-8CFB88E956FD}" sibTransId="{C69609F6-DC83-44A4-9D27-C2B183FE22E8}"/>
    <dgm:cxn modelId="{D15A167B-7434-5143-8798-8B8C2E8FFC35}" type="presOf" srcId="{5205D201-B40F-4698-9C1B-9B05B6824F51}" destId="{953B366E-B94A-3E4F-AD3B-8D57406C5B48}" srcOrd="0" destOrd="0" presId="urn:microsoft.com/office/officeart/2005/8/layout/vList2"/>
    <dgm:cxn modelId="{B1D2788D-01AA-4ACB-AE29-C2D6D477DBC9}" srcId="{4DB0401A-E2DC-415D-B6B8-516A91B575E3}" destId="{A40AA7D9-BF3C-4142-B996-272D16151F4B}" srcOrd="3" destOrd="0" parTransId="{D071D6E5-C3B4-48A0-8126-EF392E582B38}" sibTransId="{1EDED180-2B96-44AF-9282-4B97C4720DFC}"/>
    <dgm:cxn modelId="{7B1D94B0-4AE6-CA47-9984-C7A7039E9B03}" type="presOf" srcId="{A40AA7D9-BF3C-4142-B996-272D16151F4B}" destId="{1B56D0F7-0FA5-C445-AD4D-17DCE13B20B7}" srcOrd="0" destOrd="0" presId="urn:microsoft.com/office/officeart/2005/8/layout/vList2"/>
    <dgm:cxn modelId="{D8F8BCBB-DB2E-4183-9592-4C9BB640F824}" srcId="{4DB0401A-E2DC-415D-B6B8-516A91B575E3}" destId="{BFD155AD-DB95-4E4A-A60D-178605ACB36A}" srcOrd="4" destOrd="0" parTransId="{A5CB4890-CB29-4E1E-9D03-94E4076A0B4D}" sibTransId="{0E43402D-7CA0-4404-870D-0D629793C17B}"/>
    <dgm:cxn modelId="{A8D372BD-CDAA-D44D-BB60-5A46C49985CE}" type="presOf" srcId="{BFD155AD-DB95-4E4A-A60D-178605ACB36A}" destId="{7080934D-447A-8648-90A1-784F39C706C8}" srcOrd="0" destOrd="0" presId="urn:microsoft.com/office/officeart/2005/8/layout/vList2"/>
    <dgm:cxn modelId="{59A7BDC0-D569-40A5-A3C1-EDD389344F6C}" srcId="{4DB0401A-E2DC-415D-B6B8-516A91B575E3}" destId="{FA405AEE-A2C0-449C-B7FB-CCFE4E5987AD}" srcOrd="2" destOrd="0" parTransId="{3695162E-D3F7-4CC1-9F18-AEF91A64170A}" sibTransId="{224E90C9-C914-4740-82B6-5B8F5999B619}"/>
    <dgm:cxn modelId="{A735C0DD-C24A-4747-BEE2-38B748FE169D}" type="presOf" srcId="{4DB0401A-E2DC-415D-B6B8-516A91B575E3}" destId="{1C5FF700-5D36-DA4A-A080-013D556D469B}" srcOrd="0" destOrd="0" presId="urn:microsoft.com/office/officeart/2005/8/layout/vList2"/>
    <dgm:cxn modelId="{3EF7DA35-3FF7-F14A-97D2-88EED976F995}" type="presParOf" srcId="{1C5FF700-5D36-DA4A-A080-013D556D469B}" destId="{953B366E-B94A-3E4F-AD3B-8D57406C5B48}" srcOrd="0" destOrd="0" presId="urn:microsoft.com/office/officeart/2005/8/layout/vList2"/>
    <dgm:cxn modelId="{A3599B47-A17F-E841-9C5E-E27005DD5101}" type="presParOf" srcId="{1C5FF700-5D36-DA4A-A080-013D556D469B}" destId="{36B68B1D-1B51-064E-AE15-F3A69871E650}" srcOrd="1" destOrd="0" presId="urn:microsoft.com/office/officeart/2005/8/layout/vList2"/>
    <dgm:cxn modelId="{DF87FC27-801C-8B4E-948D-50F7B54614E8}" type="presParOf" srcId="{1C5FF700-5D36-DA4A-A080-013D556D469B}" destId="{35D9FCD6-07E4-4649-87B2-483885D0F43E}" srcOrd="2" destOrd="0" presId="urn:microsoft.com/office/officeart/2005/8/layout/vList2"/>
    <dgm:cxn modelId="{93E16A1B-14DE-D844-8187-8F6C0E3616D5}" type="presParOf" srcId="{1C5FF700-5D36-DA4A-A080-013D556D469B}" destId="{DA80EA0E-3DB8-954A-AF9A-C27C45CC7258}" srcOrd="3" destOrd="0" presId="urn:microsoft.com/office/officeart/2005/8/layout/vList2"/>
    <dgm:cxn modelId="{80782933-46C8-F342-AC86-3525FD2C6401}" type="presParOf" srcId="{1C5FF700-5D36-DA4A-A080-013D556D469B}" destId="{3AF7A9D6-19FC-DD45-B1ED-5C94A669B4B0}" srcOrd="4" destOrd="0" presId="urn:microsoft.com/office/officeart/2005/8/layout/vList2"/>
    <dgm:cxn modelId="{3DE3000F-9D7D-8549-B57D-E9DF06C44241}" type="presParOf" srcId="{1C5FF700-5D36-DA4A-A080-013D556D469B}" destId="{6D30DCCF-F961-C348-9712-6E79B6A89308}" srcOrd="5" destOrd="0" presId="urn:microsoft.com/office/officeart/2005/8/layout/vList2"/>
    <dgm:cxn modelId="{20D11C8D-A01B-5242-B5E0-E45C2599E12B}" type="presParOf" srcId="{1C5FF700-5D36-DA4A-A080-013D556D469B}" destId="{1B56D0F7-0FA5-C445-AD4D-17DCE13B20B7}" srcOrd="6" destOrd="0" presId="urn:microsoft.com/office/officeart/2005/8/layout/vList2"/>
    <dgm:cxn modelId="{48C7412D-578B-1447-B2D7-743A46CA97A6}" type="presParOf" srcId="{1C5FF700-5D36-DA4A-A080-013D556D469B}" destId="{4B10E086-A18F-1545-B7F5-AFA3911C3D0A}" srcOrd="7" destOrd="0" presId="urn:microsoft.com/office/officeart/2005/8/layout/vList2"/>
    <dgm:cxn modelId="{53EAED74-6A6D-0948-9E8E-35F6D2CBB75F}" type="presParOf" srcId="{1C5FF700-5D36-DA4A-A080-013D556D469B}" destId="{7080934D-447A-8648-90A1-784F39C706C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0D644C3-9864-428E-A233-33EE5D5394B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9C60E8F-313D-4E8E-A25E-4E9253744310}">
      <dgm:prSet/>
      <dgm:spPr/>
      <dgm:t>
        <a:bodyPr/>
        <a:lstStyle/>
        <a:p>
          <a:r>
            <a:rPr lang="en-US" baseline="0"/>
            <a:t>Daksh Mehta - 20012280</a:t>
          </a:r>
          <a:endParaRPr lang="en-US"/>
        </a:p>
      </dgm:t>
    </dgm:pt>
    <dgm:pt modelId="{E5A034A0-C62D-44D0-B2DD-29F230C12C90}" type="parTrans" cxnId="{BF8A58BD-E1B3-42A6-A741-FB7323FA0150}">
      <dgm:prSet/>
      <dgm:spPr/>
      <dgm:t>
        <a:bodyPr/>
        <a:lstStyle/>
        <a:p>
          <a:endParaRPr lang="en-US"/>
        </a:p>
      </dgm:t>
    </dgm:pt>
    <dgm:pt modelId="{D2033452-FB8F-43F3-ABC7-DC056FED62CE}" type="sibTrans" cxnId="{BF8A58BD-E1B3-42A6-A741-FB7323FA0150}">
      <dgm:prSet/>
      <dgm:spPr/>
      <dgm:t>
        <a:bodyPr/>
        <a:lstStyle/>
        <a:p>
          <a:endParaRPr lang="en-US"/>
        </a:p>
      </dgm:t>
    </dgm:pt>
    <dgm:pt modelId="{0D3882DF-4290-414B-A674-EEE4D1182C31}">
      <dgm:prSet/>
      <dgm:spPr/>
      <dgm:t>
        <a:bodyPr/>
        <a:lstStyle/>
        <a:p>
          <a:r>
            <a:rPr lang="en-US" baseline="0"/>
            <a:t>Atul Gupta - 20015539</a:t>
          </a:r>
          <a:endParaRPr lang="en-US"/>
        </a:p>
      </dgm:t>
    </dgm:pt>
    <dgm:pt modelId="{AD319A60-D77A-4293-BFF4-810A52DF21F9}" type="parTrans" cxnId="{A68D9126-8232-4BB6-BFE5-C065B8909802}">
      <dgm:prSet/>
      <dgm:spPr/>
      <dgm:t>
        <a:bodyPr/>
        <a:lstStyle/>
        <a:p>
          <a:endParaRPr lang="en-US"/>
        </a:p>
      </dgm:t>
    </dgm:pt>
    <dgm:pt modelId="{E9764B87-F1AC-4345-82BE-0BA1BBB84E77}" type="sibTrans" cxnId="{A68D9126-8232-4BB6-BFE5-C065B8909802}">
      <dgm:prSet/>
      <dgm:spPr/>
      <dgm:t>
        <a:bodyPr/>
        <a:lstStyle/>
        <a:p>
          <a:endParaRPr lang="en-US"/>
        </a:p>
      </dgm:t>
    </dgm:pt>
    <dgm:pt modelId="{4866C33C-6FC9-4831-A57B-25B5634A3B4D}">
      <dgm:prSet/>
      <dgm:spPr/>
      <dgm:t>
        <a:bodyPr/>
        <a:lstStyle/>
        <a:p>
          <a:r>
            <a:rPr lang="en-US" baseline="0"/>
            <a:t>Yash Bhutoria - 20011061</a:t>
          </a:r>
          <a:endParaRPr lang="en-US"/>
        </a:p>
      </dgm:t>
    </dgm:pt>
    <dgm:pt modelId="{F06EA27F-1A0B-4862-B38A-2A28C1844C2B}" type="parTrans" cxnId="{73819991-1A8B-472B-AFC7-B88E7DCD09BA}">
      <dgm:prSet/>
      <dgm:spPr/>
      <dgm:t>
        <a:bodyPr/>
        <a:lstStyle/>
        <a:p>
          <a:endParaRPr lang="en-US"/>
        </a:p>
      </dgm:t>
    </dgm:pt>
    <dgm:pt modelId="{40056255-52E9-4AE0-8559-DF7BBB2B389E}" type="sibTrans" cxnId="{73819991-1A8B-472B-AFC7-B88E7DCD09BA}">
      <dgm:prSet/>
      <dgm:spPr/>
      <dgm:t>
        <a:bodyPr/>
        <a:lstStyle/>
        <a:p>
          <a:endParaRPr lang="en-US"/>
        </a:p>
      </dgm:t>
    </dgm:pt>
    <dgm:pt modelId="{EF909B56-D847-4FED-AC4C-AFBC6AA52B62}">
      <dgm:prSet/>
      <dgm:spPr/>
      <dgm:t>
        <a:bodyPr/>
        <a:lstStyle/>
        <a:p>
          <a:r>
            <a:rPr lang="en-US" baseline="0"/>
            <a:t>Riddhi Mahesh Dange - 20012299</a:t>
          </a:r>
          <a:endParaRPr lang="en-US"/>
        </a:p>
      </dgm:t>
    </dgm:pt>
    <dgm:pt modelId="{7A022EEF-A340-4997-B229-BB0E2FC9226A}" type="parTrans" cxnId="{2761AABB-ABEB-4ABD-AA26-792292229D76}">
      <dgm:prSet/>
      <dgm:spPr/>
      <dgm:t>
        <a:bodyPr/>
        <a:lstStyle/>
        <a:p>
          <a:endParaRPr lang="en-US"/>
        </a:p>
      </dgm:t>
    </dgm:pt>
    <dgm:pt modelId="{EFA56123-4B9F-4242-A825-AD03B02513A5}" type="sibTrans" cxnId="{2761AABB-ABEB-4ABD-AA26-792292229D76}">
      <dgm:prSet/>
      <dgm:spPr/>
      <dgm:t>
        <a:bodyPr/>
        <a:lstStyle/>
        <a:p>
          <a:endParaRPr lang="en-US"/>
        </a:p>
      </dgm:t>
    </dgm:pt>
    <dgm:pt modelId="{80F4CA48-8EF9-484E-B15B-0F5FE8BAD85D}">
      <dgm:prSet/>
      <dgm:spPr/>
      <dgm:t>
        <a:bodyPr/>
        <a:lstStyle/>
        <a:p>
          <a:r>
            <a:rPr lang="en-US" baseline="0"/>
            <a:t>Nikita Vanga - 20016333</a:t>
          </a:r>
          <a:endParaRPr lang="en-US"/>
        </a:p>
      </dgm:t>
    </dgm:pt>
    <dgm:pt modelId="{8F715F62-A38C-47CA-B071-AFD5D0880423}" type="parTrans" cxnId="{457EC91B-9D21-49AE-AD77-2FCBCE402827}">
      <dgm:prSet/>
      <dgm:spPr/>
      <dgm:t>
        <a:bodyPr/>
        <a:lstStyle/>
        <a:p>
          <a:endParaRPr lang="en-US"/>
        </a:p>
      </dgm:t>
    </dgm:pt>
    <dgm:pt modelId="{B768C628-A2F9-4905-8CFB-18541DDB85A7}" type="sibTrans" cxnId="{457EC91B-9D21-49AE-AD77-2FCBCE402827}">
      <dgm:prSet/>
      <dgm:spPr/>
      <dgm:t>
        <a:bodyPr/>
        <a:lstStyle/>
        <a:p>
          <a:endParaRPr lang="en-US"/>
        </a:p>
      </dgm:t>
    </dgm:pt>
    <dgm:pt modelId="{3B62B845-497E-48FC-BF39-618D82A16870}">
      <dgm:prSet/>
      <dgm:spPr/>
      <dgm:t>
        <a:bodyPr/>
        <a:lstStyle/>
        <a:p>
          <a:r>
            <a:rPr lang="en-US" baseline="0"/>
            <a:t>Shrey Tanna - 20015585</a:t>
          </a:r>
          <a:endParaRPr lang="en-US"/>
        </a:p>
      </dgm:t>
    </dgm:pt>
    <dgm:pt modelId="{330DAEB9-E51E-4429-AD21-DB3C6687C8DF}" type="parTrans" cxnId="{C4D3D1BF-493F-4FBF-911F-7F2AB0081214}">
      <dgm:prSet/>
      <dgm:spPr/>
      <dgm:t>
        <a:bodyPr/>
        <a:lstStyle/>
        <a:p>
          <a:endParaRPr lang="en-US"/>
        </a:p>
      </dgm:t>
    </dgm:pt>
    <dgm:pt modelId="{D519D224-7F23-4FFA-AC31-1AC24AEC940F}" type="sibTrans" cxnId="{C4D3D1BF-493F-4FBF-911F-7F2AB0081214}">
      <dgm:prSet/>
      <dgm:spPr/>
      <dgm:t>
        <a:bodyPr/>
        <a:lstStyle/>
        <a:p>
          <a:endParaRPr lang="en-US"/>
        </a:p>
      </dgm:t>
    </dgm:pt>
    <dgm:pt modelId="{4F1BB974-B7BA-4962-B29D-0A1C3D293A88}">
      <dgm:prSet/>
      <dgm:spPr/>
      <dgm:t>
        <a:bodyPr/>
        <a:lstStyle/>
        <a:p>
          <a:r>
            <a:rPr lang="en-US" baseline="0"/>
            <a:t>Kirtana Sridharan - 20011879</a:t>
          </a:r>
          <a:endParaRPr lang="en-US"/>
        </a:p>
      </dgm:t>
    </dgm:pt>
    <dgm:pt modelId="{51770155-8619-4D3D-A696-35D2D1CF1A25}" type="parTrans" cxnId="{FDDB26A8-2703-4373-9E36-FA5755865A8D}">
      <dgm:prSet/>
      <dgm:spPr/>
      <dgm:t>
        <a:bodyPr/>
        <a:lstStyle/>
        <a:p>
          <a:endParaRPr lang="en-US"/>
        </a:p>
      </dgm:t>
    </dgm:pt>
    <dgm:pt modelId="{7EC801F6-3A43-4A31-98D1-B15FE09EAB34}" type="sibTrans" cxnId="{FDDB26A8-2703-4373-9E36-FA5755865A8D}">
      <dgm:prSet/>
      <dgm:spPr/>
      <dgm:t>
        <a:bodyPr/>
        <a:lstStyle/>
        <a:p>
          <a:endParaRPr lang="en-US"/>
        </a:p>
      </dgm:t>
    </dgm:pt>
    <dgm:pt modelId="{3580EE96-CD31-D043-8816-FA9232331DFF}" type="pres">
      <dgm:prSet presAssocID="{80D644C3-9864-428E-A233-33EE5D5394B9}" presName="diagram" presStyleCnt="0">
        <dgm:presLayoutVars>
          <dgm:dir/>
          <dgm:resizeHandles val="exact"/>
        </dgm:presLayoutVars>
      </dgm:prSet>
      <dgm:spPr/>
    </dgm:pt>
    <dgm:pt modelId="{BAF4F798-BB30-384D-98E2-A143BA435866}" type="pres">
      <dgm:prSet presAssocID="{C9C60E8F-313D-4E8E-A25E-4E9253744310}" presName="node" presStyleLbl="node1" presStyleIdx="0" presStyleCnt="7">
        <dgm:presLayoutVars>
          <dgm:bulletEnabled val="1"/>
        </dgm:presLayoutVars>
      </dgm:prSet>
      <dgm:spPr/>
    </dgm:pt>
    <dgm:pt modelId="{ED33EF99-E5EC-5C4D-8E37-05E57E71F985}" type="pres">
      <dgm:prSet presAssocID="{D2033452-FB8F-43F3-ABC7-DC056FED62CE}" presName="sibTrans" presStyleCnt="0"/>
      <dgm:spPr/>
    </dgm:pt>
    <dgm:pt modelId="{0AEB7D95-C017-C042-A347-E288CCF81FDD}" type="pres">
      <dgm:prSet presAssocID="{0D3882DF-4290-414B-A674-EEE4D1182C31}" presName="node" presStyleLbl="node1" presStyleIdx="1" presStyleCnt="7">
        <dgm:presLayoutVars>
          <dgm:bulletEnabled val="1"/>
        </dgm:presLayoutVars>
      </dgm:prSet>
      <dgm:spPr/>
    </dgm:pt>
    <dgm:pt modelId="{E581320D-293E-7D40-9D94-DD146C9F2768}" type="pres">
      <dgm:prSet presAssocID="{E9764B87-F1AC-4345-82BE-0BA1BBB84E77}" presName="sibTrans" presStyleCnt="0"/>
      <dgm:spPr/>
    </dgm:pt>
    <dgm:pt modelId="{A8C8997B-E488-CC4E-86F8-D8A6614A695D}" type="pres">
      <dgm:prSet presAssocID="{4866C33C-6FC9-4831-A57B-25B5634A3B4D}" presName="node" presStyleLbl="node1" presStyleIdx="2" presStyleCnt="7">
        <dgm:presLayoutVars>
          <dgm:bulletEnabled val="1"/>
        </dgm:presLayoutVars>
      </dgm:prSet>
      <dgm:spPr/>
    </dgm:pt>
    <dgm:pt modelId="{A3040C55-A2A0-8248-9F32-F631C4D12B08}" type="pres">
      <dgm:prSet presAssocID="{40056255-52E9-4AE0-8559-DF7BBB2B389E}" presName="sibTrans" presStyleCnt="0"/>
      <dgm:spPr/>
    </dgm:pt>
    <dgm:pt modelId="{154D9161-0DF3-0A4E-A78C-1E5981543BBD}" type="pres">
      <dgm:prSet presAssocID="{EF909B56-D847-4FED-AC4C-AFBC6AA52B62}" presName="node" presStyleLbl="node1" presStyleIdx="3" presStyleCnt="7">
        <dgm:presLayoutVars>
          <dgm:bulletEnabled val="1"/>
        </dgm:presLayoutVars>
      </dgm:prSet>
      <dgm:spPr/>
    </dgm:pt>
    <dgm:pt modelId="{EB3AAAB6-D6CA-254F-BFFE-5100CC52108B}" type="pres">
      <dgm:prSet presAssocID="{EFA56123-4B9F-4242-A825-AD03B02513A5}" presName="sibTrans" presStyleCnt="0"/>
      <dgm:spPr/>
    </dgm:pt>
    <dgm:pt modelId="{526CB67A-5091-9F46-96E7-1D11185A21F7}" type="pres">
      <dgm:prSet presAssocID="{80F4CA48-8EF9-484E-B15B-0F5FE8BAD85D}" presName="node" presStyleLbl="node1" presStyleIdx="4" presStyleCnt="7">
        <dgm:presLayoutVars>
          <dgm:bulletEnabled val="1"/>
        </dgm:presLayoutVars>
      </dgm:prSet>
      <dgm:spPr/>
    </dgm:pt>
    <dgm:pt modelId="{FA500A28-9C74-3A4E-BA7F-0AA4AC6AC9E6}" type="pres">
      <dgm:prSet presAssocID="{B768C628-A2F9-4905-8CFB-18541DDB85A7}" presName="sibTrans" presStyleCnt="0"/>
      <dgm:spPr/>
    </dgm:pt>
    <dgm:pt modelId="{59C4944E-957D-8149-8B38-ACDAC73C2D6B}" type="pres">
      <dgm:prSet presAssocID="{3B62B845-497E-48FC-BF39-618D82A16870}" presName="node" presStyleLbl="node1" presStyleIdx="5" presStyleCnt="7">
        <dgm:presLayoutVars>
          <dgm:bulletEnabled val="1"/>
        </dgm:presLayoutVars>
      </dgm:prSet>
      <dgm:spPr/>
    </dgm:pt>
    <dgm:pt modelId="{76466461-BE8D-B448-8457-945E5B279A0B}" type="pres">
      <dgm:prSet presAssocID="{D519D224-7F23-4FFA-AC31-1AC24AEC940F}" presName="sibTrans" presStyleCnt="0"/>
      <dgm:spPr/>
    </dgm:pt>
    <dgm:pt modelId="{6CC9EBEF-3121-4F45-88E3-FD001005A53C}" type="pres">
      <dgm:prSet presAssocID="{4F1BB974-B7BA-4962-B29D-0A1C3D293A88}" presName="node" presStyleLbl="node1" presStyleIdx="6" presStyleCnt="7">
        <dgm:presLayoutVars>
          <dgm:bulletEnabled val="1"/>
        </dgm:presLayoutVars>
      </dgm:prSet>
      <dgm:spPr/>
    </dgm:pt>
  </dgm:ptLst>
  <dgm:cxnLst>
    <dgm:cxn modelId="{457EC91B-9D21-49AE-AD77-2FCBCE402827}" srcId="{80D644C3-9864-428E-A233-33EE5D5394B9}" destId="{80F4CA48-8EF9-484E-B15B-0F5FE8BAD85D}" srcOrd="4" destOrd="0" parTransId="{8F715F62-A38C-47CA-B071-AFD5D0880423}" sibTransId="{B768C628-A2F9-4905-8CFB-18541DDB85A7}"/>
    <dgm:cxn modelId="{C325391D-0F5D-4045-9F6B-45B2AE234596}" type="presOf" srcId="{EF909B56-D847-4FED-AC4C-AFBC6AA52B62}" destId="{154D9161-0DF3-0A4E-A78C-1E5981543BBD}" srcOrd="0" destOrd="0" presId="urn:microsoft.com/office/officeart/2005/8/layout/default"/>
    <dgm:cxn modelId="{A68D9126-8232-4BB6-BFE5-C065B8909802}" srcId="{80D644C3-9864-428E-A233-33EE5D5394B9}" destId="{0D3882DF-4290-414B-A674-EEE4D1182C31}" srcOrd="1" destOrd="0" parTransId="{AD319A60-D77A-4293-BFF4-810A52DF21F9}" sibTransId="{E9764B87-F1AC-4345-82BE-0BA1BBB84E77}"/>
    <dgm:cxn modelId="{73819991-1A8B-472B-AFC7-B88E7DCD09BA}" srcId="{80D644C3-9864-428E-A233-33EE5D5394B9}" destId="{4866C33C-6FC9-4831-A57B-25B5634A3B4D}" srcOrd="2" destOrd="0" parTransId="{F06EA27F-1A0B-4862-B38A-2A28C1844C2B}" sibTransId="{40056255-52E9-4AE0-8559-DF7BBB2B389E}"/>
    <dgm:cxn modelId="{F8E2649E-F7CD-9A49-BDC2-C9186523C575}" type="presOf" srcId="{80F4CA48-8EF9-484E-B15B-0F5FE8BAD85D}" destId="{526CB67A-5091-9F46-96E7-1D11185A21F7}" srcOrd="0" destOrd="0" presId="urn:microsoft.com/office/officeart/2005/8/layout/default"/>
    <dgm:cxn modelId="{FDDB26A8-2703-4373-9E36-FA5755865A8D}" srcId="{80D644C3-9864-428E-A233-33EE5D5394B9}" destId="{4F1BB974-B7BA-4962-B29D-0A1C3D293A88}" srcOrd="6" destOrd="0" parTransId="{51770155-8619-4D3D-A696-35D2D1CF1A25}" sibTransId="{7EC801F6-3A43-4A31-98D1-B15FE09EAB34}"/>
    <dgm:cxn modelId="{145655AB-72DD-0D43-B773-DB007A56D32F}" type="presOf" srcId="{C9C60E8F-313D-4E8E-A25E-4E9253744310}" destId="{BAF4F798-BB30-384D-98E2-A143BA435866}" srcOrd="0" destOrd="0" presId="urn:microsoft.com/office/officeart/2005/8/layout/default"/>
    <dgm:cxn modelId="{CFBC8FAE-924E-BF44-89E6-43E5D0E27D5D}" type="presOf" srcId="{4866C33C-6FC9-4831-A57B-25B5634A3B4D}" destId="{A8C8997B-E488-CC4E-86F8-D8A6614A695D}" srcOrd="0" destOrd="0" presId="urn:microsoft.com/office/officeart/2005/8/layout/default"/>
    <dgm:cxn modelId="{2761AABB-ABEB-4ABD-AA26-792292229D76}" srcId="{80D644C3-9864-428E-A233-33EE5D5394B9}" destId="{EF909B56-D847-4FED-AC4C-AFBC6AA52B62}" srcOrd="3" destOrd="0" parTransId="{7A022EEF-A340-4997-B229-BB0E2FC9226A}" sibTransId="{EFA56123-4B9F-4242-A825-AD03B02513A5}"/>
    <dgm:cxn modelId="{BF8A58BD-E1B3-42A6-A741-FB7323FA0150}" srcId="{80D644C3-9864-428E-A233-33EE5D5394B9}" destId="{C9C60E8F-313D-4E8E-A25E-4E9253744310}" srcOrd="0" destOrd="0" parTransId="{E5A034A0-C62D-44D0-B2DD-29F230C12C90}" sibTransId="{D2033452-FB8F-43F3-ABC7-DC056FED62CE}"/>
    <dgm:cxn modelId="{C4D3D1BF-493F-4FBF-911F-7F2AB0081214}" srcId="{80D644C3-9864-428E-A233-33EE5D5394B9}" destId="{3B62B845-497E-48FC-BF39-618D82A16870}" srcOrd="5" destOrd="0" parTransId="{330DAEB9-E51E-4429-AD21-DB3C6687C8DF}" sibTransId="{D519D224-7F23-4FFA-AC31-1AC24AEC940F}"/>
    <dgm:cxn modelId="{CE8C99C2-2222-2F41-BD32-B1E92FD35614}" type="presOf" srcId="{4F1BB974-B7BA-4962-B29D-0A1C3D293A88}" destId="{6CC9EBEF-3121-4F45-88E3-FD001005A53C}" srcOrd="0" destOrd="0" presId="urn:microsoft.com/office/officeart/2005/8/layout/default"/>
    <dgm:cxn modelId="{D27BF8C4-4CDA-0247-8CD4-2D3E27B5AF7D}" type="presOf" srcId="{80D644C3-9864-428E-A233-33EE5D5394B9}" destId="{3580EE96-CD31-D043-8816-FA9232331DFF}" srcOrd="0" destOrd="0" presId="urn:microsoft.com/office/officeart/2005/8/layout/default"/>
    <dgm:cxn modelId="{35B133CF-7B50-9D46-AD43-71DA36868CF1}" type="presOf" srcId="{3B62B845-497E-48FC-BF39-618D82A16870}" destId="{59C4944E-957D-8149-8B38-ACDAC73C2D6B}" srcOrd="0" destOrd="0" presId="urn:microsoft.com/office/officeart/2005/8/layout/default"/>
    <dgm:cxn modelId="{B12664E6-C0C7-144D-8839-E86F03C5FBB2}" type="presOf" srcId="{0D3882DF-4290-414B-A674-EEE4D1182C31}" destId="{0AEB7D95-C017-C042-A347-E288CCF81FDD}" srcOrd="0" destOrd="0" presId="urn:microsoft.com/office/officeart/2005/8/layout/default"/>
    <dgm:cxn modelId="{4221EE24-2347-4C4F-A83F-36B7EFDAC748}" type="presParOf" srcId="{3580EE96-CD31-D043-8816-FA9232331DFF}" destId="{BAF4F798-BB30-384D-98E2-A143BA435866}" srcOrd="0" destOrd="0" presId="urn:microsoft.com/office/officeart/2005/8/layout/default"/>
    <dgm:cxn modelId="{1EFDA8C4-AF2F-5246-932D-E0C1AF9F0F22}" type="presParOf" srcId="{3580EE96-CD31-D043-8816-FA9232331DFF}" destId="{ED33EF99-E5EC-5C4D-8E37-05E57E71F985}" srcOrd="1" destOrd="0" presId="urn:microsoft.com/office/officeart/2005/8/layout/default"/>
    <dgm:cxn modelId="{32196CC4-BC47-9644-9A2C-F9F500E83847}" type="presParOf" srcId="{3580EE96-CD31-D043-8816-FA9232331DFF}" destId="{0AEB7D95-C017-C042-A347-E288CCF81FDD}" srcOrd="2" destOrd="0" presId="urn:microsoft.com/office/officeart/2005/8/layout/default"/>
    <dgm:cxn modelId="{15CB6DA9-5E82-094A-B92C-5FAE9CAFE47B}" type="presParOf" srcId="{3580EE96-CD31-D043-8816-FA9232331DFF}" destId="{E581320D-293E-7D40-9D94-DD146C9F2768}" srcOrd="3" destOrd="0" presId="urn:microsoft.com/office/officeart/2005/8/layout/default"/>
    <dgm:cxn modelId="{D0EC0E89-9286-CF46-B3F2-E21379573AD2}" type="presParOf" srcId="{3580EE96-CD31-D043-8816-FA9232331DFF}" destId="{A8C8997B-E488-CC4E-86F8-D8A6614A695D}" srcOrd="4" destOrd="0" presId="urn:microsoft.com/office/officeart/2005/8/layout/default"/>
    <dgm:cxn modelId="{FAD63A09-FC76-E840-A8BB-7AA8F0EA539B}" type="presParOf" srcId="{3580EE96-CD31-D043-8816-FA9232331DFF}" destId="{A3040C55-A2A0-8248-9F32-F631C4D12B08}" srcOrd="5" destOrd="0" presId="urn:microsoft.com/office/officeart/2005/8/layout/default"/>
    <dgm:cxn modelId="{AE22F9CD-7C3A-2145-9A1D-0EEE3C34021C}" type="presParOf" srcId="{3580EE96-CD31-D043-8816-FA9232331DFF}" destId="{154D9161-0DF3-0A4E-A78C-1E5981543BBD}" srcOrd="6" destOrd="0" presId="urn:microsoft.com/office/officeart/2005/8/layout/default"/>
    <dgm:cxn modelId="{21102298-492D-5A45-9891-6B01A6CA6FF6}" type="presParOf" srcId="{3580EE96-CD31-D043-8816-FA9232331DFF}" destId="{EB3AAAB6-D6CA-254F-BFFE-5100CC52108B}" srcOrd="7" destOrd="0" presId="urn:microsoft.com/office/officeart/2005/8/layout/default"/>
    <dgm:cxn modelId="{6EDCAC4C-2641-B048-A582-9B5B553891DE}" type="presParOf" srcId="{3580EE96-CD31-D043-8816-FA9232331DFF}" destId="{526CB67A-5091-9F46-96E7-1D11185A21F7}" srcOrd="8" destOrd="0" presId="urn:microsoft.com/office/officeart/2005/8/layout/default"/>
    <dgm:cxn modelId="{AEEE3DFA-21F9-C442-9ED9-8B9C5B6FE0BE}" type="presParOf" srcId="{3580EE96-CD31-D043-8816-FA9232331DFF}" destId="{FA500A28-9C74-3A4E-BA7F-0AA4AC6AC9E6}" srcOrd="9" destOrd="0" presId="urn:microsoft.com/office/officeart/2005/8/layout/default"/>
    <dgm:cxn modelId="{4F175986-99E0-6547-90D8-0F3F7E881993}" type="presParOf" srcId="{3580EE96-CD31-D043-8816-FA9232331DFF}" destId="{59C4944E-957D-8149-8B38-ACDAC73C2D6B}" srcOrd="10" destOrd="0" presId="urn:microsoft.com/office/officeart/2005/8/layout/default"/>
    <dgm:cxn modelId="{2423FD31-6E3F-4643-8DB6-100343CDE303}" type="presParOf" srcId="{3580EE96-CD31-D043-8816-FA9232331DFF}" destId="{76466461-BE8D-B448-8457-945E5B279A0B}" srcOrd="11" destOrd="0" presId="urn:microsoft.com/office/officeart/2005/8/layout/default"/>
    <dgm:cxn modelId="{4C091231-BEF2-304B-AF3C-FE26936D643D}" type="presParOf" srcId="{3580EE96-CD31-D043-8816-FA9232331DFF}" destId="{6CC9EBEF-3121-4F45-88E3-FD001005A53C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3B366E-B94A-3E4F-AD3B-8D57406C5B48}">
      <dsp:nvSpPr>
        <dsp:cNvPr id="0" name=""/>
        <dsp:cNvSpPr/>
      </dsp:nvSpPr>
      <dsp:spPr>
        <a:xfrm>
          <a:off x="0" y="39054"/>
          <a:ext cx="6408738" cy="10740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Team introduction and project background</a:t>
          </a:r>
          <a:endParaRPr lang="en-US" sz="2700" kern="1200" dirty="0"/>
        </a:p>
      </dsp:txBody>
      <dsp:txXfrm>
        <a:off x="52431" y="91485"/>
        <a:ext cx="6303876" cy="969198"/>
      </dsp:txXfrm>
    </dsp:sp>
    <dsp:sp modelId="{35D9FCD6-07E4-4649-87B2-483885D0F43E}">
      <dsp:nvSpPr>
        <dsp:cNvPr id="0" name=""/>
        <dsp:cNvSpPr/>
      </dsp:nvSpPr>
      <dsp:spPr>
        <a:xfrm>
          <a:off x="0" y="1190875"/>
          <a:ext cx="6408738" cy="1074060"/>
        </a:xfrm>
        <a:prstGeom prst="roundRect">
          <a:avLst/>
        </a:prstGeom>
        <a:solidFill>
          <a:schemeClr val="accent5">
            <a:hueOff val="375650"/>
            <a:satOff val="-1538"/>
            <a:lumOff val="-63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/>
            <a:t>Application of Scrum</a:t>
          </a:r>
          <a:endParaRPr lang="en-US" sz="2700" kern="1200"/>
        </a:p>
      </dsp:txBody>
      <dsp:txXfrm>
        <a:off x="52431" y="1243306"/>
        <a:ext cx="6303876" cy="969198"/>
      </dsp:txXfrm>
    </dsp:sp>
    <dsp:sp modelId="{3AF7A9D6-19FC-DD45-B1ED-5C94A669B4B0}">
      <dsp:nvSpPr>
        <dsp:cNvPr id="0" name=""/>
        <dsp:cNvSpPr/>
      </dsp:nvSpPr>
      <dsp:spPr>
        <a:xfrm>
          <a:off x="0" y="2342695"/>
          <a:ext cx="6408738" cy="1074060"/>
        </a:xfrm>
        <a:prstGeom prst="roundRect">
          <a:avLst/>
        </a:prstGeom>
        <a:solidFill>
          <a:schemeClr val="accent5">
            <a:hueOff val="751300"/>
            <a:satOff val="-3077"/>
            <a:lumOff val="-12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/>
            <a:t>Overview of project timelines and milestones</a:t>
          </a:r>
          <a:endParaRPr lang="en-US" sz="2700" kern="1200"/>
        </a:p>
      </dsp:txBody>
      <dsp:txXfrm>
        <a:off x="52431" y="2395126"/>
        <a:ext cx="6303876" cy="969198"/>
      </dsp:txXfrm>
    </dsp:sp>
    <dsp:sp modelId="{1B56D0F7-0FA5-C445-AD4D-17DCE13B20B7}">
      <dsp:nvSpPr>
        <dsp:cNvPr id="0" name=""/>
        <dsp:cNvSpPr/>
      </dsp:nvSpPr>
      <dsp:spPr>
        <a:xfrm>
          <a:off x="0" y="3494515"/>
          <a:ext cx="6408738" cy="1074060"/>
        </a:xfrm>
        <a:prstGeom prst="roundRect">
          <a:avLst/>
        </a:prstGeom>
        <a:solidFill>
          <a:schemeClr val="accent5">
            <a:hueOff val="1126950"/>
            <a:satOff val="-4615"/>
            <a:lumOff val="-19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 dirty="0"/>
            <a:t>Live demonstration of the project</a:t>
          </a:r>
          <a:endParaRPr lang="en-US" sz="2700" kern="1200" dirty="0"/>
        </a:p>
      </dsp:txBody>
      <dsp:txXfrm>
        <a:off x="52431" y="3546946"/>
        <a:ext cx="6303876" cy="969198"/>
      </dsp:txXfrm>
    </dsp:sp>
    <dsp:sp modelId="{7080934D-447A-8648-90A1-784F39C706C8}">
      <dsp:nvSpPr>
        <dsp:cNvPr id="0" name=""/>
        <dsp:cNvSpPr/>
      </dsp:nvSpPr>
      <dsp:spPr>
        <a:xfrm>
          <a:off x="0" y="4646334"/>
          <a:ext cx="6408738" cy="1074060"/>
        </a:xfrm>
        <a:prstGeom prst="roundRect">
          <a:avLst/>
        </a:prstGeom>
        <a:solidFill>
          <a:schemeClr val="accent5">
            <a:hueOff val="1502600"/>
            <a:satOff val="-6154"/>
            <a:lumOff val="-254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baseline="0"/>
            <a:t>Project viability and conclusion</a:t>
          </a:r>
          <a:endParaRPr lang="en-US" sz="2700" kern="1200"/>
        </a:p>
      </dsp:txBody>
      <dsp:txXfrm>
        <a:off x="52431" y="4698765"/>
        <a:ext cx="6303876" cy="9691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F4F798-BB30-384D-98E2-A143BA435866}">
      <dsp:nvSpPr>
        <dsp:cNvPr id="0" name=""/>
        <dsp:cNvSpPr/>
      </dsp:nvSpPr>
      <dsp:spPr>
        <a:xfrm>
          <a:off x="3252" y="212823"/>
          <a:ext cx="2580146" cy="15480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Daksh Mehta - 20012280</a:t>
          </a:r>
          <a:endParaRPr lang="en-US" sz="2600" kern="1200"/>
        </a:p>
      </dsp:txBody>
      <dsp:txXfrm>
        <a:off x="3252" y="212823"/>
        <a:ext cx="2580146" cy="1548088"/>
      </dsp:txXfrm>
    </dsp:sp>
    <dsp:sp modelId="{0AEB7D95-C017-C042-A347-E288CCF81FDD}">
      <dsp:nvSpPr>
        <dsp:cNvPr id="0" name=""/>
        <dsp:cNvSpPr/>
      </dsp:nvSpPr>
      <dsp:spPr>
        <a:xfrm>
          <a:off x="2841413" y="212823"/>
          <a:ext cx="2580146" cy="15480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Atul Gupta - 20015539</a:t>
          </a:r>
          <a:endParaRPr lang="en-US" sz="2600" kern="1200"/>
        </a:p>
      </dsp:txBody>
      <dsp:txXfrm>
        <a:off x="2841413" y="212823"/>
        <a:ext cx="2580146" cy="1548088"/>
      </dsp:txXfrm>
    </dsp:sp>
    <dsp:sp modelId="{A8C8997B-E488-CC4E-86F8-D8A6614A695D}">
      <dsp:nvSpPr>
        <dsp:cNvPr id="0" name=""/>
        <dsp:cNvSpPr/>
      </dsp:nvSpPr>
      <dsp:spPr>
        <a:xfrm>
          <a:off x="5679575" y="212823"/>
          <a:ext cx="2580146" cy="15480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Yash Bhutoria - 20011061</a:t>
          </a:r>
          <a:endParaRPr lang="en-US" sz="2600" kern="1200"/>
        </a:p>
      </dsp:txBody>
      <dsp:txXfrm>
        <a:off x="5679575" y="212823"/>
        <a:ext cx="2580146" cy="1548088"/>
      </dsp:txXfrm>
    </dsp:sp>
    <dsp:sp modelId="{154D9161-0DF3-0A4E-A78C-1E5981543BBD}">
      <dsp:nvSpPr>
        <dsp:cNvPr id="0" name=""/>
        <dsp:cNvSpPr/>
      </dsp:nvSpPr>
      <dsp:spPr>
        <a:xfrm>
          <a:off x="8517736" y="212823"/>
          <a:ext cx="2580146" cy="15480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Riddhi Mahesh Dange - 20012299</a:t>
          </a:r>
          <a:endParaRPr lang="en-US" sz="2600" kern="1200"/>
        </a:p>
      </dsp:txBody>
      <dsp:txXfrm>
        <a:off x="8517736" y="212823"/>
        <a:ext cx="2580146" cy="1548088"/>
      </dsp:txXfrm>
    </dsp:sp>
    <dsp:sp modelId="{526CB67A-5091-9F46-96E7-1D11185A21F7}">
      <dsp:nvSpPr>
        <dsp:cNvPr id="0" name=""/>
        <dsp:cNvSpPr/>
      </dsp:nvSpPr>
      <dsp:spPr>
        <a:xfrm>
          <a:off x="1422333" y="2018925"/>
          <a:ext cx="2580146" cy="15480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Nikita Vanga - 20016333</a:t>
          </a:r>
          <a:endParaRPr lang="en-US" sz="2600" kern="1200"/>
        </a:p>
      </dsp:txBody>
      <dsp:txXfrm>
        <a:off x="1422333" y="2018925"/>
        <a:ext cx="2580146" cy="1548088"/>
      </dsp:txXfrm>
    </dsp:sp>
    <dsp:sp modelId="{59C4944E-957D-8149-8B38-ACDAC73C2D6B}">
      <dsp:nvSpPr>
        <dsp:cNvPr id="0" name=""/>
        <dsp:cNvSpPr/>
      </dsp:nvSpPr>
      <dsp:spPr>
        <a:xfrm>
          <a:off x="4260494" y="2018925"/>
          <a:ext cx="2580146" cy="15480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Shrey Tanna - 20015585</a:t>
          </a:r>
          <a:endParaRPr lang="en-US" sz="2600" kern="1200"/>
        </a:p>
      </dsp:txBody>
      <dsp:txXfrm>
        <a:off x="4260494" y="2018925"/>
        <a:ext cx="2580146" cy="1548088"/>
      </dsp:txXfrm>
    </dsp:sp>
    <dsp:sp modelId="{6CC9EBEF-3121-4F45-88E3-FD001005A53C}">
      <dsp:nvSpPr>
        <dsp:cNvPr id="0" name=""/>
        <dsp:cNvSpPr/>
      </dsp:nvSpPr>
      <dsp:spPr>
        <a:xfrm>
          <a:off x="7098656" y="2018925"/>
          <a:ext cx="2580146" cy="15480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baseline="0"/>
            <a:t>Kirtana Sridharan - 20011879</a:t>
          </a:r>
          <a:endParaRPr lang="en-US" sz="2600" kern="1200"/>
        </a:p>
      </dsp:txBody>
      <dsp:txXfrm>
        <a:off x="7098656" y="2018925"/>
        <a:ext cx="2580146" cy="15480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30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99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303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56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31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53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853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25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227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574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8/21/2023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43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8/21/2023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612236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olar panel farm">
            <a:extLst>
              <a:ext uri="{FF2B5EF4-FFF2-40B4-BE49-F238E27FC236}">
                <a16:creationId xmlns:a16="http://schemas.microsoft.com/office/drawing/2014/main" id="{6DA76125-E86A-9846-3B71-AED8A94F85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099" r="1" b="1"/>
          <a:stretch/>
        </p:blipFill>
        <p:spPr>
          <a:xfrm>
            <a:off x="-688" y="-4"/>
            <a:ext cx="12192687" cy="6858000"/>
          </a:xfrm>
          <a:prstGeom prst="rect">
            <a:avLst/>
          </a:prstGeom>
        </p:spPr>
      </p:pic>
      <p:grpSp>
        <p:nvGrpSpPr>
          <p:cNvPr id="41" name="Group 18">
            <a:extLst>
              <a:ext uri="{FF2B5EF4-FFF2-40B4-BE49-F238E27FC236}">
                <a16:creationId xmlns:a16="http://schemas.microsoft.com/office/drawing/2014/main" id="{24A5CBF4-323E-4A2D-A9CD-A3CC0050D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2406074" y="-5"/>
            <a:ext cx="9785926" cy="6858004"/>
            <a:chOff x="0" y="-3"/>
            <a:chExt cx="9785926" cy="685800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45BFDCD0-B536-4527-AB6E-79B0E4EDD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-3"/>
              <a:ext cx="9767888" cy="6858003"/>
              <a:chOff x="0" y="-3"/>
              <a:chExt cx="9767888" cy="6858003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1850C5E2-9BE7-4321-8945-320FE5AA9C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428999"/>
                <a:ext cx="9767888" cy="3429001"/>
              </a:xfrm>
              <a:prstGeom prst="rect">
                <a:avLst/>
              </a:prstGeom>
              <a:gradFill flip="none" rotWithShape="1">
                <a:gsLst>
                  <a:gs pos="32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3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07B89D3D-F057-4F89-87AC-DBA5FD04CE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V="1">
                <a:off x="0" y="-3"/>
                <a:ext cx="9767888" cy="3428999"/>
              </a:xfrm>
              <a:prstGeom prst="rect">
                <a:avLst/>
              </a:prstGeom>
              <a:gradFill flip="none" rotWithShape="1">
                <a:gsLst>
                  <a:gs pos="32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3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5B5518D-4B46-4866-BF9F-D6550DA002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-1"/>
              <a:ext cx="9785926" cy="6858002"/>
              <a:chOff x="0" y="-1"/>
              <a:chExt cx="9785926" cy="6858002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71673445-12E5-48F8-BEF8-87016BBC5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429000"/>
                <a:ext cx="9785926" cy="342900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/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3ACC629B-B138-4925-BE58-F4E4E2CC83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V="1">
                <a:off x="0" y="-1"/>
                <a:ext cx="9785926" cy="34289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/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F565D01-6AAA-4149-B7F9-257DDE044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V="1">
              <a:off x="1241733" y="-1241732"/>
              <a:ext cx="6312874" cy="8796338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22">
              <a:extLst>
                <a:ext uri="{FF2B5EF4-FFF2-40B4-BE49-F238E27FC236}">
                  <a16:creationId xmlns:a16="http://schemas.microsoft.com/office/drawing/2014/main" id="{4A26A215-743C-44FA-BCDF-557D447DD8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-1"/>
              <a:ext cx="9768670" cy="6858002"/>
              <a:chOff x="0" y="-1"/>
              <a:chExt cx="9768670" cy="6858002"/>
            </a:xfrm>
          </p:grpSpPr>
          <p:sp>
            <p:nvSpPr>
              <p:cNvPr id="43" name="Rectangle 23">
                <a:extLst>
                  <a:ext uri="{FF2B5EF4-FFF2-40B4-BE49-F238E27FC236}">
                    <a16:creationId xmlns:a16="http://schemas.microsoft.com/office/drawing/2014/main" id="{DDC24E92-BC4D-4062-B4E9-06E64DFC6F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82" y="3429000"/>
                <a:ext cx="9767888" cy="3429001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36FDDFC-223B-4390-8055-FA8AA406EF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V="1">
                <a:off x="0" y="-1"/>
                <a:ext cx="9767888" cy="342899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7EABF23-91D4-744A-A90A-388C7A73D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53200" y="540000"/>
            <a:ext cx="4500561" cy="425981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Solar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DD5BDB-811C-BB02-BC0C-66F6E19D1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53200" y="4988476"/>
            <a:ext cx="4500561" cy="132024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An enterprise to facilitate clean energy</a:t>
            </a:r>
          </a:p>
        </p:txBody>
      </p:sp>
    </p:spTree>
    <p:extLst>
      <p:ext uri="{BB962C8B-B14F-4D97-AF65-F5344CB8AC3E}">
        <p14:creationId xmlns:p14="http://schemas.microsoft.com/office/powerpoint/2010/main" val="3387993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CC8AA-A532-75A5-E948-FC8E3299D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Timeline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89D3614-9DBB-C0CC-61F7-998F2044A8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9884550"/>
              </p:ext>
            </p:extLst>
          </p:nvPr>
        </p:nvGraphicFramePr>
        <p:xfrm>
          <a:off x="539750" y="2528888"/>
          <a:ext cx="11101386" cy="3337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0462">
                  <a:extLst>
                    <a:ext uri="{9D8B030D-6E8A-4147-A177-3AD203B41FA5}">
                      <a16:colId xmlns:a16="http://schemas.microsoft.com/office/drawing/2014/main" val="3083796920"/>
                    </a:ext>
                  </a:extLst>
                </a:gridCol>
                <a:gridCol w="3700462">
                  <a:extLst>
                    <a:ext uri="{9D8B030D-6E8A-4147-A177-3AD203B41FA5}">
                      <a16:colId xmlns:a16="http://schemas.microsoft.com/office/drawing/2014/main" val="4157326918"/>
                    </a:ext>
                  </a:extLst>
                </a:gridCol>
                <a:gridCol w="3700462">
                  <a:extLst>
                    <a:ext uri="{9D8B030D-6E8A-4147-A177-3AD203B41FA5}">
                      <a16:colId xmlns:a16="http://schemas.microsoft.com/office/drawing/2014/main" val="4843516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Sprint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24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Sprint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February 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March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8170617"/>
                  </a:ext>
                </a:extLst>
              </a:tr>
              <a:tr h="370839">
                <a:tc gridSpan="3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Sprint Retrospective, Sprint Planning</a:t>
                      </a:r>
                    </a:p>
                  </a:txBody>
                  <a:tcPr>
                    <a:solidFill>
                      <a:srgbClr val="F29F6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80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Sprint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March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March 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1080294"/>
                  </a:ext>
                </a:extLst>
              </a:tr>
              <a:tr h="370839"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venir Next LT Pro"/>
                        </a:rPr>
                        <a:t>Sprint Retrospective, Sprint Planning</a:t>
                      </a:r>
                    </a:p>
                  </a:txBody>
                  <a:tcPr>
                    <a:solidFill>
                      <a:srgbClr val="F29F6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563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Sprint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March 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April 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615248"/>
                  </a:ext>
                </a:extLst>
              </a:tr>
              <a:tr h="370839"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venir Next LT Pro"/>
                        </a:rPr>
                        <a:t>Sprint Retrospective, 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Avenir Next LT Pro"/>
                        </a:rPr>
                        <a:t>Sprint Planning</a:t>
                      </a:r>
                    </a:p>
                  </a:txBody>
                  <a:tcPr>
                    <a:solidFill>
                      <a:srgbClr val="F29F6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0629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Sprint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April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April 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188895"/>
                  </a:ext>
                </a:extLst>
              </a:tr>
              <a:tr h="370839"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Avenir Next LT Pro"/>
                        </a:rPr>
                        <a:t>Sprint Retrospective</a:t>
                      </a:r>
                    </a:p>
                  </a:txBody>
                  <a:tcPr>
                    <a:solidFill>
                      <a:srgbClr val="F29F6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33118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1253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B931B-FC3D-075E-F5C6-430D7EAF1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</a:t>
            </a:r>
            <a:r>
              <a:rPr lang="en-US"/>
              <a:t>Stories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4876D16-7F9D-6D45-34A7-169EAB4CE4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2778683"/>
              </p:ext>
            </p:extLst>
          </p:nvPr>
        </p:nvGraphicFramePr>
        <p:xfrm>
          <a:off x="539747" y="1613920"/>
          <a:ext cx="11101388" cy="4485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5347">
                  <a:extLst>
                    <a:ext uri="{9D8B030D-6E8A-4147-A177-3AD203B41FA5}">
                      <a16:colId xmlns:a16="http://schemas.microsoft.com/office/drawing/2014/main" val="2888809828"/>
                    </a:ext>
                  </a:extLst>
                </a:gridCol>
                <a:gridCol w="2775347">
                  <a:extLst>
                    <a:ext uri="{9D8B030D-6E8A-4147-A177-3AD203B41FA5}">
                      <a16:colId xmlns:a16="http://schemas.microsoft.com/office/drawing/2014/main" val="4274262516"/>
                    </a:ext>
                  </a:extLst>
                </a:gridCol>
                <a:gridCol w="5550694">
                  <a:extLst>
                    <a:ext uri="{9D8B030D-6E8A-4147-A177-3AD203B41FA5}">
                      <a16:colId xmlns:a16="http://schemas.microsoft.com/office/drawing/2014/main" val="1874134674"/>
                    </a:ext>
                  </a:extLst>
                </a:gridCol>
              </a:tblGrid>
              <a:tr h="386604">
                <a:tc>
                  <a:txBody>
                    <a:bodyPr/>
                    <a:lstStyle/>
                    <a:p>
                      <a:r>
                        <a:rPr lang="en-US" dirty="0"/>
                        <a:t>Story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Story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526990"/>
                  </a:ext>
                </a:extLst>
              </a:tr>
              <a:tr h="953270">
                <a:tc>
                  <a:txBody>
                    <a:bodyPr/>
                    <a:lstStyle/>
                    <a:p>
                      <a:r>
                        <a:rPr lang="en-US" dirty="0"/>
                        <a:t>US01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 new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 a sales member, I want to be able to create new projects in the system typically after connecting with the customer.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9166462"/>
                  </a:ext>
                </a:extLst>
              </a:tr>
              <a:tr h="953270">
                <a:tc>
                  <a:txBody>
                    <a:bodyPr/>
                    <a:lstStyle/>
                    <a:p>
                      <a:r>
                        <a:rPr lang="en-US" dirty="0"/>
                        <a:t>US02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View my sales/projects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 a sales member, I want to be able to view all the projects I have started and/or are currently assigned to me.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36074"/>
                  </a:ext>
                </a:extLst>
              </a:tr>
              <a:tr h="1239251">
                <a:tc>
                  <a:txBody>
                    <a:bodyPr/>
                    <a:lstStyle/>
                    <a:p>
                      <a:r>
                        <a:rPr lang="en-US" dirty="0"/>
                        <a:t>US03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Engineer views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 an engineer, I should be able to view all the projects that are in engineering phase so I can review the progress on these projects. And I should be able to take and upload required pictures for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311160"/>
                  </a:ext>
                </a:extLst>
              </a:tr>
              <a:tr h="953270">
                <a:tc>
                  <a:txBody>
                    <a:bodyPr/>
                    <a:lstStyle/>
                    <a:p>
                      <a:r>
                        <a:rPr lang="en-US" dirty="0"/>
                        <a:t>US04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Engineer sends project to management team for approval.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 an engineer, I should be able to send the project to management team for approval.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366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1578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255A9-A090-3CE9-3691-492D43E8D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49" y="367878"/>
            <a:ext cx="11101135" cy="1809500"/>
          </a:xfrm>
        </p:spPr>
        <p:txBody>
          <a:bodyPr/>
          <a:lstStyle/>
          <a:p>
            <a:r>
              <a:rPr lang="en-US" dirty="0"/>
              <a:t>User </a:t>
            </a:r>
            <a:r>
              <a:rPr lang="en-US"/>
              <a:t>Stories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12A6F50-A343-CDDB-725C-38C23535FF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327271"/>
              </p:ext>
            </p:extLst>
          </p:nvPr>
        </p:nvGraphicFramePr>
        <p:xfrm>
          <a:off x="539749" y="1449826"/>
          <a:ext cx="11101386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0462">
                  <a:extLst>
                    <a:ext uri="{9D8B030D-6E8A-4147-A177-3AD203B41FA5}">
                      <a16:colId xmlns:a16="http://schemas.microsoft.com/office/drawing/2014/main" val="2451092535"/>
                    </a:ext>
                  </a:extLst>
                </a:gridCol>
                <a:gridCol w="3700462">
                  <a:extLst>
                    <a:ext uri="{9D8B030D-6E8A-4147-A177-3AD203B41FA5}">
                      <a16:colId xmlns:a16="http://schemas.microsoft.com/office/drawing/2014/main" val="699696059"/>
                    </a:ext>
                  </a:extLst>
                </a:gridCol>
                <a:gridCol w="3700462">
                  <a:extLst>
                    <a:ext uri="{9D8B030D-6E8A-4147-A177-3AD203B41FA5}">
                      <a16:colId xmlns:a16="http://schemas.microsoft.com/office/drawing/2014/main" val="3033022504"/>
                    </a:ext>
                  </a:extLst>
                </a:gridCol>
              </a:tblGrid>
              <a:tr h="324859">
                <a:tc>
                  <a:txBody>
                    <a:bodyPr/>
                    <a:lstStyle/>
                    <a:p>
                      <a:r>
                        <a:rPr lang="en-US" dirty="0"/>
                        <a:t>Story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Story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Story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2698083"/>
                  </a:ext>
                </a:extLst>
              </a:tr>
              <a:tr h="1299437">
                <a:tc>
                  <a:txBody>
                    <a:bodyPr/>
                    <a:lstStyle/>
                    <a:p>
                      <a:r>
                        <a:rPr lang="en-US" dirty="0"/>
                        <a:t>US05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Managers approve a project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 a manager, I should get a notification that a new project has been started. And I should be able to approve/reject the project.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2701918"/>
                  </a:ext>
                </a:extLst>
              </a:tr>
              <a:tr h="1055792">
                <a:tc>
                  <a:txBody>
                    <a:bodyPr/>
                    <a:lstStyle/>
                    <a:p>
                      <a:r>
                        <a:rPr lang="en-US" dirty="0"/>
                        <a:t>US06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Managers view currently ongoing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 a manager, I should be able to view and track progress of all the projects that are currently ongoing.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594056"/>
                  </a:ext>
                </a:extLst>
              </a:tr>
              <a:tr h="1055792">
                <a:tc>
                  <a:txBody>
                    <a:bodyPr/>
                    <a:lstStyle/>
                    <a:p>
                      <a:r>
                        <a:rPr lang="en-US" dirty="0"/>
                        <a:t>US07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Customer connects with the sales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 a customer, I should be able to connect with the sales team to discuss and get details on the projects that are viable for me.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2247001"/>
                  </a:ext>
                </a:extLst>
              </a:tr>
              <a:tr h="812148">
                <a:tc>
                  <a:txBody>
                    <a:bodyPr/>
                    <a:lstStyle/>
                    <a:p>
                      <a:r>
                        <a:rPr lang="en-US" dirty="0"/>
                        <a:t>US08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Customer tracks progress on his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 a customer, I should be able to track progress of all the projects that I currently have.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7656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4548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807C163-87AF-4BC4-ADE2-4E5EAFEEE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696E8E-5A50-4F12-9E0B-502F85061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B8A07F7-656D-4B06-860B-4290325213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D932A44-B2F8-4EA5-A529-D1EF350CB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4211287-5AF6-4DE8-9550-CE2475D625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35D3D5B-2BDE-4FFA-AD19-2A6FA11B4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65141913-6183-49C2-BACE-61AF501817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6CBF2F32-98FF-4601-8322-C5E0724D9D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AF3E2D8-35DA-4B2D-891A-A1594F7DB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4543934E-E678-45FF-8C62-1EF71BABE7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59B54ED7-1C7F-4C59-B1CB-84D3D9C21C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ABFC7E0-9992-4076-88C6-3354EB12E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19C03209-5BD8-4B0B-847E-430FFF592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AC60EA-9DC0-1AC8-B423-0F3D8AD09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0000"/>
            <a:ext cx="7045510" cy="1953501"/>
          </a:xfrm>
        </p:spPr>
        <p:txBody>
          <a:bodyPr anchor="t">
            <a:normAutofit/>
          </a:bodyPr>
          <a:lstStyle/>
          <a:p>
            <a:r>
              <a:rPr lang="en-US" dirty="0"/>
              <a:t>Application of JIRA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F93E22-637A-EEC2-1ABA-D758D4B1B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00" y="3174780"/>
            <a:ext cx="5460568" cy="2839495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FC1FAC-CB41-0175-C938-099A2BDD0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567" y="3195258"/>
            <a:ext cx="5460568" cy="279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819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3E70B-A990-12C7-7921-FE6FE9084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Burndown </a:t>
            </a:r>
            <a:r>
              <a:rPr lang="en-US"/>
              <a:t>Chart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77DDF8-D336-66CA-E00B-AE9E8ADAF4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4158" y="1563758"/>
            <a:ext cx="10323442" cy="474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345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9A0D8-91D8-A575-930F-F0BE2564E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Sales team creates projects</a:t>
            </a:r>
          </a:p>
        </p:txBody>
      </p:sp>
      <p:pic>
        <p:nvPicPr>
          <p:cNvPr id="4" name="2023-05-02 02-48-19">
            <a:hlinkClick r:id="" action="ppaction://media"/>
            <a:extLst>
              <a:ext uri="{FF2B5EF4-FFF2-40B4-BE49-F238E27FC236}">
                <a16:creationId xmlns:a16="http://schemas.microsoft.com/office/drawing/2014/main" id="{7C402AF7-51C1-1C03-F97F-A2895C2F1C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8904" y="2081528"/>
            <a:ext cx="8394192" cy="4721608"/>
          </a:xfrm>
        </p:spPr>
      </p:pic>
    </p:spTree>
    <p:extLst>
      <p:ext uri="{BB962C8B-B14F-4D97-AF65-F5344CB8AC3E}">
        <p14:creationId xmlns:p14="http://schemas.microsoft.com/office/powerpoint/2010/main" val="30836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43EEACE-9A92-1D06-F60B-24B1C4DFE9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378200"/>
              </p:ext>
            </p:extLst>
          </p:nvPr>
        </p:nvGraphicFramePr>
        <p:xfrm>
          <a:off x="4088780" y="873512"/>
          <a:ext cx="3518477" cy="49803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8477">
                  <a:extLst>
                    <a:ext uri="{9D8B030D-6E8A-4147-A177-3AD203B41FA5}">
                      <a16:colId xmlns:a16="http://schemas.microsoft.com/office/drawing/2014/main" val="1575183831"/>
                    </a:ext>
                  </a:extLst>
                </a:gridCol>
              </a:tblGrid>
              <a:tr h="12450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b="0">
                          <a:solidFill>
                            <a:schemeClr val="bg1"/>
                          </a:solidFill>
                        </a:rPr>
                        <a:t>HTML5, CSS (bootstrap), EJS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5679069"/>
                  </a:ext>
                </a:extLst>
              </a:tr>
              <a:tr h="124508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Node - Express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8502521"/>
                  </a:ext>
                </a:extLst>
              </a:tr>
              <a:tr h="1245089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MongoDB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887307"/>
                  </a:ext>
                </a:extLst>
              </a:tr>
              <a:tr h="124508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2400" b="1"/>
                        <a:t>Tech Stack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388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6607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96C8-4263-B117-C785-7269E6FD8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876" y="128520"/>
            <a:ext cx="11101135" cy="1809500"/>
          </a:xfrm>
        </p:spPr>
        <p:txBody>
          <a:bodyPr>
            <a:normAutofit/>
          </a:bodyPr>
          <a:lstStyle/>
          <a:p>
            <a:r>
              <a:rPr lang="en-US"/>
              <a:t>Managers view, study and initiate a project </a:t>
            </a:r>
          </a:p>
        </p:txBody>
      </p:sp>
      <p:pic>
        <p:nvPicPr>
          <p:cNvPr id="8" name="2023-05-02 00-53-04_Sub_01_1">
            <a:hlinkClick r:id="" action="ppaction://media"/>
            <a:extLst>
              <a:ext uri="{FF2B5EF4-FFF2-40B4-BE49-F238E27FC236}">
                <a16:creationId xmlns:a16="http://schemas.microsoft.com/office/drawing/2014/main" id="{5C9149B2-EF59-2C2B-900D-31652390A35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8364" y="2090066"/>
            <a:ext cx="8395272" cy="4722214"/>
          </a:xfrm>
        </p:spPr>
      </p:pic>
    </p:spTree>
    <p:extLst>
      <p:ext uri="{BB962C8B-B14F-4D97-AF65-F5344CB8AC3E}">
        <p14:creationId xmlns:p14="http://schemas.microsoft.com/office/powerpoint/2010/main" val="204426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8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5B54B-0095-8538-A020-79619E4CA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166776"/>
            <a:ext cx="11101135" cy="1809500"/>
          </a:xfrm>
        </p:spPr>
        <p:txBody>
          <a:bodyPr/>
          <a:lstStyle/>
          <a:p>
            <a:r>
              <a:rPr lang="en-US"/>
              <a:t>Engineer views projects in the queue and implements them</a:t>
            </a:r>
          </a:p>
        </p:txBody>
      </p:sp>
      <p:pic>
        <p:nvPicPr>
          <p:cNvPr id="4" name="2023-05-02 00-53-04_Sub_02">
            <a:hlinkClick r:id="" action="ppaction://media"/>
            <a:extLst>
              <a:ext uri="{FF2B5EF4-FFF2-40B4-BE49-F238E27FC236}">
                <a16:creationId xmlns:a16="http://schemas.microsoft.com/office/drawing/2014/main" id="{059EE934-91C4-F33F-5599-4C2A23C97C1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8904" y="2090672"/>
            <a:ext cx="8394192" cy="4721608"/>
          </a:xfrm>
        </p:spPr>
      </p:pic>
    </p:spTree>
    <p:extLst>
      <p:ext uri="{BB962C8B-B14F-4D97-AF65-F5344CB8AC3E}">
        <p14:creationId xmlns:p14="http://schemas.microsoft.com/office/powerpoint/2010/main" val="33723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0CB6C-DE12-3E77-B220-6A44926A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278743"/>
            <a:ext cx="11101135" cy="1809500"/>
          </a:xfrm>
        </p:spPr>
        <p:txBody>
          <a:bodyPr>
            <a:normAutofit/>
          </a:bodyPr>
          <a:lstStyle/>
          <a:p>
            <a:r>
              <a:rPr lang="en-US"/>
              <a:t>Engineer sends the project to management team for closure</a:t>
            </a:r>
          </a:p>
        </p:txBody>
      </p:sp>
      <p:pic>
        <p:nvPicPr>
          <p:cNvPr id="4" name="2023-05-02 00-53-04_Sub_03">
            <a:hlinkClick r:id="" action="ppaction://media"/>
            <a:extLst>
              <a:ext uri="{FF2B5EF4-FFF2-40B4-BE49-F238E27FC236}">
                <a16:creationId xmlns:a16="http://schemas.microsoft.com/office/drawing/2014/main" id="{A1C3CC3B-7243-DADF-F7F8-E7FB338C19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8904" y="2090673"/>
            <a:ext cx="8394192" cy="4721607"/>
          </a:xfrm>
        </p:spPr>
      </p:pic>
    </p:spTree>
    <p:extLst>
      <p:ext uri="{BB962C8B-B14F-4D97-AF65-F5344CB8AC3E}">
        <p14:creationId xmlns:p14="http://schemas.microsoft.com/office/powerpoint/2010/main" val="81166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7F6730-8F76-4239-8CBA-B914B02A7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E11E5CC-3C1F-4093-97B6-6433FBF9A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8D720AE-B07F-482D-B526-4A9C632DA7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76F0BCA-E2AA-4AED-9091-1E820FF25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71D2B33-982E-4EC0-9252-B8A7383C9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250D86D-299E-4837-B82C-B97DACC975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74EFAF9-4DE5-4C1F-BF17-0A5930FFF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857D782-AB09-4CB1-A94A-54F935E709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E95A3B-E29B-40AA-B9DD-FF0BA512F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A71F79C-8170-4729-A592-753969B849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AE5C556-02CA-4512-9F5F-7088484CF7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75FD132-C2ED-4807-B2DA-D428F9C44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1967F12-B0C4-4D31-8D63-89945DCD2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623A3C-8369-9664-0025-447C1BE13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5759450"/>
          </a:xfrm>
        </p:spPr>
        <p:txBody>
          <a:bodyPr anchor="t">
            <a:normAutofit/>
          </a:bodyPr>
          <a:lstStyle/>
          <a:p>
            <a:r>
              <a:rPr lang="en-US" sz="8100" dirty="0"/>
              <a:t>Overview of Agenda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C074485-5EA2-81B2-FF2B-A523B3E0CE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9549076"/>
              </p:ext>
            </p:extLst>
          </p:nvPr>
        </p:nvGraphicFramePr>
        <p:xfrm>
          <a:off x="5232400" y="540000"/>
          <a:ext cx="6408738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497852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FDD3F-3BFF-52FF-7EA0-A1FF9BFDE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36" y="136171"/>
            <a:ext cx="11101135" cy="1809500"/>
          </a:xfrm>
        </p:spPr>
        <p:txBody>
          <a:bodyPr/>
          <a:lstStyle/>
          <a:p>
            <a:r>
              <a:rPr lang="en-US"/>
              <a:t>Manager views the completed project and approves it</a:t>
            </a:r>
          </a:p>
        </p:txBody>
      </p:sp>
      <p:pic>
        <p:nvPicPr>
          <p:cNvPr id="4" name="2023-05-02 00-53-04_Sub_04">
            <a:hlinkClick r:id="" action="ppaction://media"/>
            <a:extLst>
              <a:ext uri="{FF2B5EF4-FFF2-40B4-BE49-F238E27FC236}">
                <a16:creationId xmlns:a16="http://schemas.microsoft.com/office/drawing/2014/main" id="{269197C7-A40F-57C3-5A01-6F9B00536B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8904" y="2090672"/>
            <a:ext cx="8394192" cy="4721608"/>
          </a:xfrm>
        </p:spPr>
      </p:pic>
    </p:spTree>
    <p:extLst>
      <p:ext uri="{BB962C8B-B14F-4D97-AF65-F5344CB8AC3E}">
        <p14:creationId xmlns:p14="http://schemas.microsoft.com/office/powerpoint/2010/main" val="203588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F44BE-7C99-A230-C884-5A02416E0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204098"/>
            <a:ext cx="11101135" cy="1809500"/>
          </a:xfrm>
        </p:spPr>
        <p:txBody>
          <a:bodyPr/>
          <a:lstStyle/>
          <a:p>
            <a:r>
              <a:rPr lang="en-US"/>
              <a:t>Customer tracks progress on their projects</a:t>
            </a:r>
          </a:p>
        </p:txBody>
      </p:sp>
      <p:pic>
        <p:nvPicPr>
          <p:cNvPr id="4" name="2023-05-02 00-53-04_Sub_05">
            <a:hlinkClick r:id="" action="ppaction://media"/>
            <a:extLst>
              <a:ext uri="{FF2B5EF4-FFF2-40B4-BE49-F238E27FC236}">
                <a16:creationId xmlns:a16="http://schemas.microsoft.com/office/drawing/2014/main" id="{A419E755-BA05-29CE-1479-2120C9E4E1E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8904" y="2090672"/>
            <a:ext cx="8394192" cy="4721608"/>
          </a:xfrm>
        </p:spPr>
      </p:pic>
    </p:spTree>
    <p:extLst>
      <p:ext uri="{BB962C8B-B14F-4D97-AF65-F5344CB8AC3E}">
        <p14:creationId xmlns:p14="http://schemas.microsoft.com/office/powerpoint/2010/main" val="288072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8AF41-823B-1D81-CCD3-443BFEE78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110232"/>
            <a:ext cx="11101135" cy="1809500"/>
          </a:xfrm>
        </p:spPr>
        <p:txBody>
          <a:bodyPr/>
          <a:lstStyle/>
          <a:p>
            <a:r>
              <a:rPr lang="en-US"/>
              <a:t>Customer can initiate chat with support team in case of issues </a:t>
            </a:r>
          </a:p>
        </p:txBody>
      </p:sp>
      <p:pic>
        <p:nvPicPr>
          <p:cNvPr id="4" name="2023-05-02 03-01-52">
            <a:hlinkClick r:id="" action="ppaction://media"/>
            <a:extLst>
              <a:ext uri="{FF2B5EF4-FFF2-40B4-BE49-F238E27FC236}">
                <a16:creationId xmlns:a16="http://schemas.microsoft.com/office/drawing/2014/main" id="{4F972E3C-2940-4065-2282-B59552C8BC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8904" y="2090672"/>
            <a:ext cx="8394192" cy="4721608"/>
          </a:xfrm>
        </p:spPr>
      </p:pic>
    </p:spTree>
    <p:extLst>
      <p:ext uri="{BB962C8B-B14F-4D97-AF65-F5344CB8AC3E}">
        <p14:creationId xmlns:p14="http://schemas.microsoft.com/office/powerpoint/2010/main" val="365814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8F1A7-6761-ECC9-C7F2-B5CF9D148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432" y="2524250"/>
            <a:ext cx="11101135" cy="1032766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Thank You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97BDE81-0965-4DF4-0648-AA16B464A9BE}"/>
              </a:ext>
            </a:extLst>
          </p:cNvPr>
          <p:cNvSpPr txBox="1">
            <a:spLocks/>
          </p:cNvSpPr>
          <p:nvPr/>
        </p:nvSpPr>
        <p:spPr>
          <a:xfrm>
            <a:off x="545431" y="3572762"/>
            <a:ext cx="11101135" cy="1032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/>
              <a:t>Go </a:t>
            </a:r>
            <a:r>
              <a:rPr lang="en-US" sz="2800">
                <a:solidFill>
                  <a:srgbClr val="92D050"/>
                </a:solidFill>
              </a:rPr>
              <a:t>Green</a:t>
            </a:r>
            <a:r>
              <a:rPr lang="en-US" sz="2800"/>
              <a:t>.</a:t>
            </a:r>
            <a:r>
              <a:rPr lang="en-US" sz="2800">
                <a:solidFill>
                  <a:srgbClr val="92D050"/>
                </a:solidFill>
              </a:rPr>
              <a:t> </a:t>
            </a:r>
            <a:r>
              <a:rPr lang="en-US" sz="2800"/>
              <a:t>Go </a:t>
            </a:r>
            <a:r>
              <a:rPr lang="en-US" sz="2800">
                <a:solidFill>
                  <a:srgbClr val="FFC000"/>
                </a:solidFill>
              </a:rPr>
              <a:t>Solar</a:t>
            </a:r>
            <a:r>
              <a:rPr lang="en-US" sz="2800"/>
              <a:t>.</a:t>
            </a:r>
            <a:endParaRPr lang="en-US" sz="280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312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EB192-EB90-5828-A0B5-65AB81848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Team10 - Scrum </a:t>
            </a:r>
            <a:r>
              <a:rPr lang="en-US"/>
              <a:t>Lords</a:t>
            </a:r>
            <a:endParaRPr lang="en-US" dirty="0"/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101F40ED-EBCE-E1D8-86B0-7306C95B27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0000" y="2528887"/>
          <a:ext cx="11101136" cy="377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1185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11C94-8A72-C206-33CA-21179CBC4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1EC11-9D10-BFCB-A23C-4D99CB71B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Solar currently meets only 3% of energy needs in the US.</a:t>
            </a:r>
          </a:p>
          <a:p>
            <a:r>
              <a:rPr lang="en-US"/>
              <a:t>Move towards various forms of green, renewable energy is the need of the hour. Among these, solar energy has proven to be consistent and reliable.</a:t>
            </a:r>
          </a:p>
          <a:p>
            <a:r>
              <a:rPr lang="en-US"/>
              <a:t>Implementation of Solar energy can reduce utility bills.</a:t>
            </a:r>
          </a:p>
          <a:p>
            <a:r>
              <a:rPr lang="en-US"/>
              <a:t>In the long term, it can make homes energy independent and take significant load off the main grid.</a:t>
            </a:r>
          </a:p>
          <a:p>
            <a:r>
              <a:rPr lang="en-US"/>
              <a:t>Customers need an easy and efficient way to take the move towards Solar energy.</a:t>
            </a:r>
          </a:p>
          <a:p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705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21DE1-7DA0-7AD2-22C6-BB8E861A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EE555-4984-F4BA-7FD3-4D2876232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central, standard project management portal that connects expertise from various skills involved in successful implementation of a local solar energy project.</a:t>
            </a:r>
          </a:p>
          <a:p>
            <a:r>
              <a:rPr lang="en-US" dirty="0"/>
              <a:t>The portal will facilitate the customer to get in touch with expert engineers and vendors who will take responsibility of the project and see through its implementation.</a:t>
            </a:r>
          </a:p>
          <a:p>
            <a:r>
              <a:rPr lang="en-US" dirty="0"/>
              <a:t>The portal will facilitate a sales team to maintain communication with the customer, an engineering team that works on the project as well as a management team that oversees the entire process.</a:t>
            </a:r>
          </a:p>
          <a:p>
            <a:r>
              <a:rPr lang="en-US" dirty="0"/>
              <a:t>The portal will serve as an end-to-end destination for customers who want to take the step towards solar energy.</a:t>
            </a:r>
          </a:p>
        </p:txBody>
      </p:sp>
    </p:spTree>
    <p:extLst>
      <p:ext uri="{BB962C8B-B14F-4D97-AF65-F5344CB8AC3E}">
        <p14:creationId xmlns:p14="http://schemas.microsoft.com/office/powerpoint/2010/main" val="2090432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9630B-3C37-7AE4-36F0-9935E09B5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</a:t>
            </a:r>
            <a:r>
              <a:rPr lang="en-US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42839-CA27-7F16-68B7-6CAE3D866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portal brings together 4 entities: Sales team, Engineering team, Management team and the customers.</a:t>
            </a:r>
          </a:p>
          <a:p>
            <a:r>
              <a:rPr lang="en-US" dirty="0"/>
              <a:t>The customer contacts the Sales team to discuss implementing a Solar project.</a:t>
            </a:r>
          </a:p>
          <a:p>
            <a:r>
              <a:rPr lang="en-US" dirty="0"/>
              <a:t>The Sales team member takes ownership of the call, understands and documents customer needs.</a:t>
            </a:r>
          </a:p>
          <a:p>
            <a:r>
              <a:rPr lang="en-US" dirty="0"/>
              <a:t>The case is then sent to the management team for approval. The management team reviews the various aspects of the case and approves it.</a:t>
            </a:r>
          </a:p>
          <a:p>
            <a:r>
              <a:rPr lang="en-US" dirty="0"/>
              <a:t>Then the case is handed over to the engineering team who implements it end-to-end.</a:t>
            </a:r>
          </a:p>
        </p:txBody>
      </p:sp>
    </p:spTree>
    <p:extLst>
      <p:ext uri="{BB962C8B-B14F-4D97-AF65-F5344CB8AC3E}">
        <p14:creationId xmlns:p14="http://schemas.microsoft.com/office/powerpoint/2010/main" val="2444428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D622E-DFAF-F561-C40C-FEDD5E574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</a:t>
            </a:r>
            <a:r>
              <a:rPr lang="en-US"/>
              <a:t>Framework</a:t>
            </a:r>
            <a:r>
              <a:rPr lang="en-US" dirty="0"/>
              <a:t> - Scrum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52B06-7A38-1B6E-0113-F39D93E44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entire project was implemented using Scrum as the project management framework.</a:t>
            </a:r>
          </a:p>
          <a:p>
            <a:r>
              <a:rPr lang="en-US" dirty="0"/>
              <a:t>Scrum is a highly flexible Agile project management framework that focuses on iterative and incremental development. It consists of three major roles: the Product Owner, the Scrum Master, and the Development team.</a:t>
            </a:r>
          </a:p>
          <a:p>
            <a:r>
              <a:rPr lang="en-US" dirty="0"/>
              <a:t>Scrum provides an Agile framework for managing and completing complex development projects.</a:t>
            </a:r>
          </a:p>
          <a:p>
            <a:r>
              <a:rPr lang="en-US" dirty="0"/>
              <a:t>It prescribes dividing the large project into trackable and manageable user stories and planning development in the form of ‘sprints’.</a:t>
            </a:r>
          </a:p>
        </p:txBody>
      </p:sp>
    </p:spTree>
    <p:extLst>
      <p:ext uri="{BB962C8B-B14F-4D97-AF65-F5344CB8AC3E}">
        <p14:creationId xmlns:p14="http://schemas.microsoft.com/office/powerpoint/2010/main" val="2605296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3D6FC-C76C-AAD4-D4E4-39BDAFFA2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of Scrum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441AC-987A-F292-53AA-470F22B69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team member fully committed themselves to practicing scrum throughout the development of the project.</a:t>
            </a:r>
          </a:p>
          <a:p>
            <a:r>
              <a:rPr lang="en-US" dirty="0"/>
              <a:t>We started by forming a cross-functional team bringing diverse skills from various backgrounds; defining a vision for the project; planning and executing sprints; conducting regular standups, sprint reviews, and sprint retrospectives; and tracking our progress through various visual tools.</a:t>
            </a:r>
          </a:p>
          <a:p>
            <a:r>
              <a:rPr lang="en-US" dirty="0"/>
              <a:t>We started working on February 22, 2023. Before starting, we finalized 3 user stories that need to be worked on and confirmed the same with the Product Owner.</a:t>
            </a:r>
          </a:p>
          <a:p>
            <a:r>
              <a:rPr lang="en-US" dirty="0"/>
              <a:t>After this, we played ‘Planning Poker’ to assess the size of every user story. We estimated the time required for the stories to be 1750, 1200 and 1210 minutes respectively.</a:t>
            </a:r>
          </a:p>
        </p:txBody>
      </p:sp>
    </p:spTree>
    <p:extLst>
      <p:ext uri="{BB962C8B-B14F-4D97-AF65-F5344CB8AC3E}">
        <p14:creationId xmlns:p14="http://schemas.microsoft.com/office/powerpoint/2010/main" val="3043481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0B00D-A6C7-24A8-45A7-D9A2DDAE4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continued…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54636-A486-212B-CF90-66A5317E7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Once we had the estimates, we started working on project development.</a:t>
            </a:r>
          </a:p>
          <a:p>
            <a:r>
              <a:rPr lang="en-US" dirty="0"/>
              <a:t>During this time, we picked the user stories and tasks that aligned with our interests and capabilities and resolved any issues arising during the process through mutual understanding and cooperation.</a:t>
            </a:r>
          </a:p>
          <a:p>
            <a:r>
              <a:rPr lang="en-US" dirty="0"/>
              <a:t>Each member than took ownership of their user story and task. We stayed in touched with each other through regular standups until the end of the sprint.</a:t>
            </a:r>
          </a:p>
          <a:p>
            <a:r>
              <a:rPr lang="en-US" dirty="0"/>
              <a:t>At the end of the sprint we conducted sprint retrospective to reflect on the current sprint and sprint planning to plan for the next one.</a:t>
            </a:r>
          </a:p>
          <a:p>
            <a:r>
              <a:rPr lang="en-US" dirty="0"/>
              <a:t>We repeated the process until the very end of the project improving our understanding as well as implementation of scrum each time.</a:t>
            </a:r>
          </a:p>
        </p:txBody>
      </p:sp>
    </p:spTree>
    <p:extLst>
      <p:ext uri="{BB962C8B-B14F-4D97-AF65-F5344CB8AC3E}">
        <p14:creationId xmlns:p14="http://schemas.microsoft.com/office/powerpoint/2010/main" val="3406647600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AnalogousFromRegularSeed_2SEEDS">
      <a:dk1>
        <a:srgbClr val="000000"/>
      </a:dk1>
      <a:lt1>
        <a:srgbClr val="FFFFFF"/>
      </a:lt1>
      <a:dk2>
        <a:srgbClr val="302B1B"/>
      </a:dk2>
      <a:lt2>
        <a:srgbClr val="F0F1F3"/>
      </a:lt2>
      <a:accent1>
        <a:srgbClr val="B18E3B"/>
      </a:accent1>
      <a:accent2>
        <a:srgbClr val="C36E4D"/>
      </a:accent2>
      <a:accent3>
        <a:srgbClr val="9CA742"/>
      </a:accent3>
      <a:accent4>
        <a:srgbClr val="3B9BB1"/>
      </a:accent4>
      <a:accent5>
        <a:srgbClr val="4D7BC3"/>
      </a:accent5>
      <a:accent6>
        <a:srgbClr val="4E4BB8"/>
      </a:accent6>
      <a:hlink>
        <a:srgbClr val="3F66BF"/>
      </a:hlink>
      <a:folHlink>
        <a:srgbClr val="7F7F7F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2623</TotalTime>
  <Words>1102</Words>
  <Application>Microsoft Office PowerPoint</Application>
  <PresentationFormat>Widescreen</PresentationFormat>
  <Paragraphs>116</Paragraphs>
  <Slides>23</Slides>
  <Notes>0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GlowVTI</vt:lpstr>
      <vt:lpstr>Project Solar</vt:lpstr>
      <vt:lpstr>Overview of Agenda</vt:lpstr>
      <vt:lpstr>Team10 - Scrum Lords</vt:lpstr>
      <vt:lpstr>Background</vt:lpstr>
      <vt:lpstr>Solution</vt:lpstr>
      <vt:lpstr>Solution Overview</vt:lpstr>
      <vt:lpstr>Development Framework - Scrum</vt:lpstr>
      <vt:lpstr>Application of Scrum</vt:lpstr>
      <vt:lpstr>Scrum continued…</vt:lpstr>
      <vt:lpstr>Project Timeline</vt:lpstr>
      <vt:lpstr>User Stories</vt:lpstr>
      <vt:lpstr>User Stories</vt:lpstr>
      <vt:lpstr>Application of JIRA</vt:lpstr>
      <vt:lpstr>Burndown Chart</vt:lpstr>
      <vt:lpstr>Sales team creates projects</vt:lpstr>
      <vt:lpstr>PowerPoint Presentation</vt:lpstr>
      <vt:lpstr>Managers view, study and initiate a project </vt:lpstr>
      <vt:lpstr>Engineer views projects in the queue and implements them</vt:lpstr>
      <vt:lpstr>Engineer sends the project to management team for closure</vt:lpstr>
      <vt:lpstr>Manager views the completed project and approves it</vt:lpstr>
      <vt:lpstr>Customer tracks progress on their projects</vt:lpstr>
      <vt:lpstr>Customer can initiate chat with support team in case of issues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Solar</dc:title>
  <dc:creator>Atul Gupta</dc:creator>
  <cp:lastModifiedBy>Atul Gupta</cp:lastModifiedBy>
  <cp:revision>2</cp:revision>
  <dcterms:created xsi:type="dcterms:W3CDTF">2023-05-01T03:18:48Z</dcterms:created>
  <dcterms:modified xsi:type="dcterms:W3CDTF">2023-08-22T04:36:11Z</dcterms:modified>
</cp:coreProperties>
</file>

<file path=docProps/thumbnail.jpeg>
</file>